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58" r:id="rId4"/>
    <p:sldId id="259" r:id="rId5"/>
    <p:sldId id="260" r:id="rId6"/>
    <p:sldId id="272" r:id="rId7"/>
    <p:sldId id="261" r:id="rId8"/>
    <p:sldId id="262" r:id="rId9"/>
    <p:sldId id="263" r:id="rId10"/>
    <p:sldId id="264" r:id="rId11"/>
    <p:sldId id="265" r:id="rId12"/>
    <p:sldId id="273" r:id="rId13"/>
    <p:sldId id="274" r:id="rId14"/>
    <p:sldId id="266" r:id="rId15"/>
    <p:sldId id="267" r:id="rId16"/>
    <p:sldId id="268" r:id="rId17"/>
    <p:sldId id="275" r:id="rId18"/>
  </p:sldIdLst>
  <p:sldSz cx="9144000" cy="6858000" type="screen4x3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lt-LT" smtClean="0"/>
              <a:t>Spustelėję redag. ruoš. paantrš. stilių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79C41-5A49-4281-BC95-DD05C82451FD}" type="datetimeFigureOut">
              <a:rPr lang="lt-LT" smtClean="0"/>
              <a:pPr/>
              <a:t>2015.05.11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687EA-72CB-4818-832A-26EA90DFF137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79C41-5A49-4281-BC95-DD05C82451FD}" type="datetimeFigureOut">
              <a:rPr lang="lt-LT" smtClean="0"/>
              <a:pPr/>
              <a:t>2015.05.11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687EA-72CB-4818-832A-26EA90DFF137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79C41-5A49-4281-BC95-DD05C82451FD}" type="datetimeFigureOut">
              <a:rPr lang="lt-LT" smtClean="0"/>
              <a:pPr/>
              <a:t>2015.05.11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687EA-72CB-4818-832A-26EA90DFF137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79C41-5A49-4281-BC95-DD05C82451FD}" type="datetimeFigureOut">
              <a:rPr lang="lt-LT" smtClean="0"/>
              <a:pPr/>
              <a:t>2015.05.11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687EA-72CB-4818-832A-26EA90DFF137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lt-LT" smtClean="0"/>
              <a:t>Spustelėję redag. ruoš. teksto stilių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79C41-5A49-4281-BC95-DD05C82451FD}" type="datetimeFigureOut">
              <a:rPr lang="lt-LT" smtClean="0"/>
              <a:pPr/>
              <a:t>2015.05.11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687EA-72CB-4818-832A-26EA90DFF137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79C41-5A49-4281-BC95-DD05C82451FD}" type="datetimeFigureOut">
              <a:rPr lang="lt-LT" smtClean="0"/>
              <a:pPr/>
              <a:t>2015.05.11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687EA-72CB-4818-832A-26EA90DFF137}" type="slidenum">
              <a:rPr lang="lt-LT" smtClean="0"/>
              <a:pPr/>
              <a:t>‹#›</a:t>
            </a:fld>
            <a:endParaRPr lang="lt-LT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t-LT" smtClean="0"/>
              <a:t>Spustelėję redag. ruoš. pavad. stilių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lt-LT" smtClean="0"/>
              <a:t>Spustelėję redag. ruoš. teksto stilių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lt-LT" smtClean="0"/>
              <a:t>Spustelėję redag. ruoš. teksto stilių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79C41-5A49-4281-BC95-DD05C82451FD}" type="datetimeFigureOut">
              <a:rPr lang="lt-LT" smtClean="0"/>
              <a:pPr/>
              <a:t>2015.05.11</a:t>
            </a:fld>
            <a:endParaRPr lang="lt-L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687EA-72CB-4818-832A-26EA90DFF137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79C41-5A49-4281-BC95-DD05C82451FD}" type="datetimeFigureOut">
              <a:rPr lang="lt-LT" smtClean="0"/>
              <a:pPr/>
              <a:t>2015.05.11</a:t>
            </a:fld>
            <a:endParaRPr lang="lt-L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687EA-72CB-4818-832A-26EA90DFF137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79C41-5A49-4281-BC95-DD05C82451FD}" type="datetimeFigureOut">
              <a:rPr lang="lt-LT" smtClean="0"/>
              <a:pPr/>
              <a:t>2015.05.11</a:t>
            </a:fld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687EA-72CB-4818-832A-26EA90DFF137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lt-LT" smtClean="0"/>
              <a:t>Spustelėję redag. ruoš. teksto stilių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79C41-5A49-4281-BC95-DD05C82451FD}" type="datetimeFigureOut">
              <a:rPr lang="lt-LT" smtClean="0"/>
              <a:pPr/>
              <a:t>2015.05.11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74687EA-72CB-4818-832A-26EA90DFF137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lt-LT" smtClean="0"/>
              <a:t>Spustelėkite piktogr. norėdami įtraukti pav.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79C41-5A49-4281-BC95-DD05C82451FD}" type="datetimeFigureOut">
              <a:rPr lang="lt-LT" smtClean="0"/>
              <a:pPr/>
              <a:t>2015.05.11</a:t>
            </a:fld>
            <a:endParaRPr lang="lt-L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4687EA-72CB-4818-832A-26EA90DFF137}" type="slidenum">
              <a:rPr lang="lt-LT" smtClean="0"/>
              <a:pPr/>
              <a:t>‹#›</a:t>
            </a:fld>
            <a:endParaRPr lang="lt-LT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lt-LT" smtClean="0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3AA79C41-5A49-4281-BC95-DD05C82451FD}" type="datetimeFigureOut">
              <a:rPr lang="lt-LT" smtClean="0"/>
              <a:pPr/>
              <a:t>2015.05.11</a:t>
            </a:fld>
            <a:endParaRPr lang="lt-L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974687EA-72CB-4818-832A-26EA90DFF137}" type="slidenum">
              <a:rPr lang="lt-LT" smtClean="0"/>
              <a:pPr/>
              <a:t>‹#›</a:t>
            </a:fld>
            <a:endParaRPr lang="lt-L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dirty="0"/>
              <a:t> </a:t>
            </a:r>
            <a:r>
              <a:rPr lang="lt-LT" dirty="0" smtClean="0"/>
              <a:t>   trees in festivals of Lithuania</a:t>
            </a:r>
            <a:endParaRPr lang="lt-LT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700808"/>
            <a:ext cx="3456384" cy="429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08744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Feast of Corpus </a:t>
            </a:r>
            <a:r>
              <a:rPr lang="en-US" dirty="0" smtClean="0"/>
              <a:t>Christi</a:t>
            </a:r>
            <a:r>
              <a:rPr lang="lt-LT" dirty="0" smtClean="0"/>
              <a:t/>
            </a:r>
            <a:br>
              <a:rPr lang="lt-LT" dirty="0" smtClean="0"/>
            </a:br>
            <a:r>
              <a:rPr lang="lt-LT" sz="1800" dirty="0" smtClean="0"/>
              <a:t>Devintinės</a:t>
            </a:r>
            <a:r>
              <a:rPr lang="en-US" dirty="0" smtClean="0"/>
              <a:t> </a:t>
            </a:r>
            <a:endParaRPr lang="lt-LT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57422" y="1285860"/>
            <a:ext cx="4752528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89197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857224" y="428604"/>
            <a:ext cx="7520940" cy="1071570"/>
          </a:xfrm>
        </p:spPr>
        <p:txBody>
          <a:bodyPr/>
          <a:lstStyle/>
          <a:p>
            <a:pPr algn="ctr"/>
            <a:r>
              <a:rPr lang="en-US" dirty="0" smtClean="0"/>
              <a:t>Saint Jonas' Festival</a:t>
            </a:r>
            <a:r>
              <a:rPr lang="lt-LT" dirty="0" smtClean="0"/>
              <a:t/>
            </a:r>
            <a:br>
              <a:rPr lang="lt-LT" dirty="0" smtClean="0"/>
            </a:br>
            <a:r>
              <a:rPr lang="lt-LT" dirty="0" smtClean="0"/>
              <a:t>(Midsummer Day or st.john’s day</a:t>
            </a:r>
            <a:r>
              <a:rPr lang="lt-LT" dirty="0" smtClean="0"/>
              <a:t>)</a:t>
            </a:r>
            <a:br>
              <a:rPr lang="lt-LT" dirty="0" smtClean="0"/>
            </a:br>
            <a:r>
              <a:rPr lang="lt-LT" dirty="0" smtClean="0"/>
              <a:t>J</a:t>
            </a:r>
            <a:r>
              <a:rPr lang="lt-LT" sz="1800" dirty="0" smtClean="0"/>
              <a:t>oninės</a:t>
            </a:r>
            <a:r>
              <a:rPr lang="lt-LT" dirty="0" smtClean="0"/>
              <a:t/>
            </a:r>
            <a:br>
              <a:rPr lang="lt-LT" dirty="0" smtClean="0"/>
            </a:br>
            <a:endParaRPr lang="lt-LT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14546" y="1714488"/>
            <a:ext cx="4829830" cy="4747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46131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571480"/>
            <a:ext cx="7632848" cy="5372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48897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4348" y="571480"/>
            <a:ext cx="7820025" cy="542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673358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/>
          <p:cNvSpPr>
            <a:spLocks noGrp="1"/>
          </p:cNvSpPr>
          <p:nvPr>
            <p:ph sz="half" idx="1"/>
          </p:nvPr>
        </p:nvSpPr>
        <p:spPr>
          <a:xfrm>
            <a:off x="357158" y="1097280"/>
            <a:ext cx="3786214" cy="4046232"/>
          </a:xfrm>
        </p:spPr>
        <p:txBody>
          <a:bodyPr>
            <a:normAutofit fontScale="92500"/>
          </a:bodyPr>
          <a:lstStyle/>
          <a:p>
            <a:r>
              <a:rPr lang="lt-LT" dirty="0" smtClean="0"/>
              <a:t>    After the birth of a boy, parents had to plant an oak or a maple. </a:t>
            </a:r>
          </a:p>
          <a:p>
            <a:r>
              <a:rPr lang="lt-LT" dirty="0" smtClean="0"/>
              <a:t>    After the birth of a girl, parents had to plant a lime.</a:t>
            </a:r>
          </a:p>
          <a:p>
            <a:r>
              <a:rPr lang="lt-LT" dirty="0" smtClean="0"/>
              <a:t>   It was forbidden to cut that tree as it could cause the death.</a:t>
            </a:r>
          </a:p>
          <a:p>
            <a:endParaRPr lang="lt-LT" dirty="0" smtClean="0"/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endParaRPr lang="lt-LT" dirty="0"/>
          </a:p>
        </p:txBody>
      </p:sp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 smtClean="0"/>
              <a:t>Family traditions</a:t>
            </a:r>
            <a:endParaRPr lang="lt-LT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71546"/>
            <a:ext cx="4248472" cy="4288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869542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 smtClean="0"/>
              <a:t>Wedding</a:t>
            </a:r>
            <a:endParaRPr lang="lt-LT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5984" y="1285860"/>
            <a:ext cx="5429288" cy="5046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32950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 smtClean="0"/>
              <a:t>Funeral</a:t>
            </a:r>
            <a:endParaRPr lang="lt-LT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85984" y="1198877"/>
            <a:ext cx="5214974" cy="4908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93921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urinio vietos rezervavimo ženklas 1"/>
          <p:cNvSpPr>
            <a:spLocks noGrp="1"/>
          </p:cNvSpPr>
          <p:nvPr>
            <p:ph sz="half" idx="1"/>
          </p:nvPr>
        </p:nvSpPr>
        <p:spPr>
          <a:xfrm>
            <a:off x="500034" y="1097280"/>
            <a:ext cx="3857652" cy="3712464"/>
          </a:xfrm>
        </p:spPr>
        <p:txBody>
          <a:bodyPr>
            <a:normAutofit/>
          </a:bodyPr>
          <a:lstStyle/>
          <a:p>
            <a:r>
              <a:rPr lang="lt-LT" dirty="0" smtClean="0"/>
              <a:t>   Small children were taught not to cut or break trees, not to kill animals or birds.</a:t>
            </a:r>
          </a:p>
          <a:p>
            <a:r>
              <a:rPr lang="lt-LT" smtClean="0"/>
              <a:t>   People </a:t>
            </a:r>
            <a:r>
              <a:rPr lang="lt-LT" dirty="0" smtClean="0"/>
              <a:t>believed that our nature feels like a human. </a:t>
            </a:r>
          </a:p>
          <a:p>
            <a:endParaRPr lang="lt-LT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572000" y="1643050"/>
            <a:ext cx="4060241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ntraštė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 smtClean="0"/>
              <a:t>respect to a tree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xmlns="" val="1871566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777224"/>
          </a:xfrm>
        </p:spPr>
        <p:txBody>
          <a:bodyPr/>
          <a:lstStyle/>
          <a:p>
            <a:pPr algn="ctr"/>
            <a:r>
              <a:rPr lang="lt-LT" dirty="0" smtClean="0"/>
              <a:t>Christmas and New </a:t>
            </a:r>
            <a:r>
              <a:rPr lang="lt-LT" dirty="0" smtClean="0"/>
              <a:t>year</a:t>
            </a:r>
            <a:br>
              <a:rPr lang="lt-LT" dirty="0" smtClean="0"/>
            </a:br>
            <a:r>
              <a:rPr lang="lt-LT" sz="1600" dirty="0" smtClean="0"/>
              <a:t>Kalėdos ir Naujieji metai</a:t>
            </a:r>
            <a:endParaRPr lang="lt-LT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43174" y="1500174"/>
            <a:ext cx="3744416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96242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 smtClean="0"/>
              <a:t>Christmas</a:t>
            </a:r>
            <a:endParaRPr lang="lt-LT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57356" y="1500174"/>
            <a:ext cx="4896544" cy="41044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797871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 smtClean="0"/>
              <a:t>Pancake Day (Shrove Tuesday</a:t>
            </a:r>
            <a:r>
              <a:rPr lang="lt-LT" dirty="0" smtClean="0"/>
              <a:t>)</a:t>
            </a:r>
            <a:br>
              <a:rPr lang="lt-LT" dirty="0" smtClean="0"/>
            </a:br>
            <a:r>
              <a:rPr lang="lt-LT" sz="1800" dirty="0" smtClean="0"/>
              <a:t>Užgavėnės</a:t>
            </a:r>
            <a:endParaRPr lang="lt-LT" sz="1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28794" y="1357298"/>
            <a:ext cx="4824536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1644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 smtClean="0"/>
              <a:t>Palm </a:t>
            </a:r>
            <a:r>
              <a:rPr lang="lt-LT" dirty="0" smtClean="0"/>
              <a:t>Sunday</a:t>
            </a:r>
            <a:br>
              <a:rPr lang="lt-LT" dirty="0" smtClean="0"/>
            </a:br>
            <a:r>
              <a:rPr lang="lt-LT" sz="1800" dirty="0" smtClean="0"/>
              <a:t>Verbų sekmadienis</a:t>
            </a:r>
            <a:endParaRPr lang="lt-LT" sz="1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14546" y="1500174"/>
            <a:ext cx="5072098" cy="5079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40080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 smtClean="0"/>
              <a:t>Palm Sunday</a:t>
            </a:r>
            <a:endParaRPr lang="lt-LT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728" y="1500174"/>
            <a:ext cx="6528048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418484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lt-LT" dirty="0"/>
          </a:p>
        </p:txBody>
      </p:sp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t-LT" dirty="0" smtClean="0"/>
              <a:t>Easter</a:t>
            </a:r>
            <a:br>
              <a:rPr lang="lt-LT" dirty="0" smtClean="0"/>
            </a:br>
            <a:r>
              <a:rPr lang="lt-LT" sz="1800" dirty="0" smtClean="0"/>
              <a:t>Velykos</a:t>
            </a:r>
            <a:endParaRPr lang="lt-LT" sz="1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14612" y="1071546"/>
            <a:ext cx="4500594" cy="5318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92480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Ascension </a:t>
            </a:r>
            <a:r>
              <a:rPr lang="en-US" dirty="0" smtClean="0"/>
              <a:t>Thursday</a:t>
            </a:r>
            <a:r>
              <a:rPr lang="lt-LT" dirty="0" smtClean="0"/>
              <a:t/>
            </a:r>
            <a:br>
              <a:rPr lang="lt-LT" dirty="0" smtClean="0"/>
            </a:br>
            <a:r>
              <a:rPr lang="lt-LT" sz="1800" dirty="0" smtClean="0"/>
              <a:t>Šeštinės</a:t>
            </a:r>
            <a:endParaRPr lang="lt-LT" sz="18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71736" y="1285860"/>
            <a:ext cx="4500594" cy="4641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153838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Pentecost</a:t>
            </a:r>
            <a:r>
              <a:rPr lang="lt-LT" dirty="0" smtClean="0"/>
              <a:t/>
            </a:r>
            <a:br>
              <a:rPr lang="lt-LT" dirty="0" smtClean="0"/>
            </a:br>
            <a:r>
              <a:rPr lang="lt-LT" sz="1800" dirty="0" smtClean="0"/>
              <a:t>Sekminės</a:t>
            </a:r>
            <a:endParaRPr lang="lt-LT" sz="18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910" y="1857364"/>
            <a:ext cx="3456384" cy="2587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63480" y="1124744"/>
            <a:ext cx="4429000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83496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ampai">
  <a:themeElements>
    <a:clrScheme name="Pasirinktinis 14">
      <a:dk1>
        <a:srgbClr val="000000"/>
      </a:dk1>
      <a:lt1>
        <a:srgbClr val="FFFF0B"/>
      </a:lt1>
      <a:dk2>
        <a:srgbClr val="434342"/>
      </a:dk2>
      <a:lt2>
        <a:srgbClr val="CDD7D9"/>
      </a:lt2>
      <a:accent1>
        <a:srgbClr val="797B7E"/>
      </a:accent1>
      <a:accent2>
        <a:srgbClr val="BF0000"/>
      </a:accent2>
      <a:accent3>
        <a:srgbClr val="00843C"/>
      </a:accent3>
      <a:accent4>
        <a:srgbClr val="FF3F3F"/>
      </a:accent4>
      <a:accent5>
        <a:srgbClr val="EE0000"/>
      </a:accent5>
      <a:accent6>
        <a:srgbClr val="BF0000"/>
      </a:accent6>
      <a:hlink>
        <a:srgbClr val="5F5F5F"/>
      </a:hlink>
      <a:folHlink>
        <a:srgbClr val="969696"/>
      </a:folHlink>
    </a:clrScheme>
    <a:fontScheme name="Kampai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nga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365</TotalTime>
  <Words>119</Words>
  <Application>Microsoft Office PowerPoint</Application>
  <PresentationFormat>On-screen Show (4:3)</PresentationFormat>
  <Paragraphs>20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Kampai</vt:lpstr>
      <vt:lpstr>    trees in festivals of Lithuania</vt:lpstr>
      <vt:lpstr>Christmas and New year Kalėdos ir Naujieji metai</vt:lpstr>
      <vt:lpstr>Christmas</vt:lpstr>
      <vt:lpstr>Pancake Day (Shrove Tuesday) Užgavėnės</vt:lpstr>
      <vt:lpstr>Palm Sunday Verbų sekmadienis</vt:lpstr>
      <vt:lpstr>Palm Sunday</vt:lpstr>
      <vt:lpstr>Easter Velykos</vt:lpstr>
      <vt:lpstr>Ascension Thursday Šeštinės</vt:lpstr>
      <vt:lpstr>Pentecost Sekminės</vt:lpstr>
      <vt:lpstr>Feast of Corpus Christi Devintinės </vt:lpstr>
      <vt:lpstr>Saint Jonas' Festival (Midsummer Day or st.john’s day) Joninės </vt:lpstr>
      <vt:lpstr>Slide 12</vt:lpstr>
      <vt:lpstr>Slide 13</vt:lpstr>
      <vt:lpstr>Family traditions</vt:lpstr>
      <vt:lpstr>Wedding</vt:lpstr>
      <vt:lpstr>Funeral</vt:lpstr>
      <vt:lpstr>respect to a tree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Miškas ir medis lietuvių kalendorinėse šventėse</dc:title>
  <dc:creator>Nijole</dc:creator>
  <cp:lastModifiedBy>Jurga</cp:lastModifiedBy>
  <cp:revision>28</cp:revision>
  <dcterms:created xsi:type="dcterms:W3CDTF">2015-03-14T20:13:40Z</dcterms:created>
  <dcterms:modified xsi:type="dcterms:W3CDTF">2015-05-11T17:38:08Z</dcterms:modified>
</cp:coreProperties>
</file>