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822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48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3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0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96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0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1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572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89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84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7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602866" y="833094"/>
            <a:ext cx="5053593" cy="1099567"/>
          </a:xfrm>
        </p:spPr>
        <p:txBody>
          <a:bodyPr/>
          <a:lstStyle/>
          <a:p>
            <a:r>
              <a:rPr lang="fi-FI" dirty="0" smtClean="0"/>
              <a:t>In </a:t>
            </a:r>
            <a:r>
              <a:rPr lang="fi-FI" dirty="0" err="1" smtClean="0"/>
              <a:t>Lithuania</a:t>
            </a:r>
            <a:endParaRPr lang="fi-FI" dirty="0"/>
          </a:p>
        </p:txBody>
      </p:sp>
      <p:pic>
        <p:nvPicPr>
          <p:cNvPr id="13314" name="Picture 2" descr="https://lh6.googleusercontent.com/cacSdGqKBxuVoNIHXObqoGusU3lQ-43n2Mskd6Na51PzBC3kwDBRmzuHdLOLXbi80gQllzYqLEjkagV3G-Cfb7VeBn_KaUpvW_JX-CEowg0t92YpMeh5rp5iPZMbm909GnGGNRskhL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2" y="720255"/>
            <a:ext cx="3130108" cy="556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lh3.googleusercontent.com/dvm5Wjk8oMug6mquzwEFFn04DKJAL-v1Gj6G_KZn_i9of_-DjpNSGTw5CRk3nzhP1akH82e41SOZZDkP7Tw7yk1MpSpNcGHaWWFFEqWWPQoKhHTmgM2dVMgkRg5UCHDYk1D8-6_ZMn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268" y="627733"/>
            <a:ext cx="1940719" cy="344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lh6.googleusercontent.com/HqZYRhHnTfNzqpMrZmj9e_jw-WEUkLJwp46m1_wCCq568ir8aR82BtFnZgIYApjkNXYbZc22mExV_iw00OBgf8Got6ha1maKL0-Cc_vblQEHbUoXS6w9ScdEuKnPG93hePbGqx2Zwak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150" y="3628670"/>
            <a:ext cx="2772133" cy="27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lh4.googleusercontent.com/dSrUSohpZUVfzOC6qa98CbeR2MUN8ihfplBvINcvWbj6xAIG0ziy5gSUEJ-s7hUuW-wmnh0v3mo_l8_y9ZFzUpn6IxKD7-Wu8mnPeaA_6aE1MUVCt77JoNqyx_KVuADPLjNJqrQ9G8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703" y="2821303"/>
            <a:ext cx="3244705" cy="324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2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60450" y="5263304"/>
            <a:ext cx="3021212" cy="1377338"/>
          </a:xfrm>
        </p:spPr>
        <p:txBody>
          <a:bodyPr/>
          <a:lstStyle/>
          <a:p>
            <a:r>
              <a:rPr lang="fi-FI" dirty="0" smtClean="0"/>
              <a:t>      In Finland</a:t>
            </a:r>
            <a:endParaRPr lang="fi-FI" dirty="0"/>
          </a:p>
        </p:txBody>
      </p:sp>
      <p:pic>
        <p:nvPicPr>
          <p:cNvPr id="1028" name="Picture 4" descr="https://lh4.googleusercontent.com/tvNYO8dSuOsmG-PSDVKHR5pQnGDs81sTfi3YENWQTcvH2y4LtEYjdgvIaYN1hKrBSSsQE7M62odyM1V5bWGBtbTk5zbs9PhYYxig4b1FBxVC_JR0grr1TsXVd5h-89Ux04Nbpkwb0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302" y="239844"/>
            <a:ext cx="2119272" cy="502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lh5.googleusercontent.com/LSAOqQxXOA2wNr78vgpiLZ5pWzaSQvZCKD8qPJ16t847pPZS4QMJDrfw30IyrV-Wo0IA1MjcqH2gkcCmXb-rB9Lr-JRyAc1Shq0CuehQ8oI1ydbrhieF1lvJJhTps9oKBW0J6WPlE1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04" y="239847"/>
            <a:ext cx="1695747" cy="41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lh4.googleusercontent.com/LpZw_D-cqs9aQhSy5smPGfcPwlw0XbIJ8s6ks7vBfd5zNqe9Z0-bKnJRPX_KvR7FdcVhGBnw_7Q0xTYyG90sjoUwT7t3rbMZ1fc_PLE71R86_JG-XMJnBVc1DKE8vVyHcWBrxE-ATx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005" y="390189"/>
            <a:ext cx="1973079" cy="46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lh4.googleusercontent.com/gxdTmzwFuhjX0Yx_PwhdEuRJqJeUmPI_Itle2HU9q8BcgCSNP67NngGyz695srCpzhC74FweVbHhbR-LKMKXlV_1n6PKXNjksBta6UJhBpSBqSLYTuEBJdrCT6lKUHZxB0Wp_jEm9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1" y="239847"/>
            <a:ext cx="2036507" cy="482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438" y="3179693"/>
            <a:ext cx="4389500" cy="32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35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9" y="329787"/>
            <a:ext cx="4686489" cy="351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s://lh6.googleusercontent.com/Dx1x_p6h4Gc59RGIhfWTUujvKdr7L0y_uVWnKISuI0RDk60pH2yJGQu1IcVSHAvQ-inanV71SGkJOgBRTCCtNrmfGdqQJvOWVdlu1b_WpMDyVPD3H7EusRgAln7Eq9U-dYDDAFHulw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642" y="2983045"/>
            <a:ext cx="4852191" cy="346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84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204148" y="569626"/>
            <a:ext cx="5311202" cy="1121062"/>
          </a:xfrm>
        </p:spPr>
        <p:txBody>
          <a:bodyPr/>
          <a:lstStyle/>
          <a:p>
            <a:r>
              <a:rPr lang="fi-FI" dirty="0" err="1" smtClean="0"/>
              <a:t>Jobshadowing</a:t>
            </a:r>
            <a:endParaRPr lang="fi-FI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42" y="1435880"/>
            <a:ext cx="1836264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lh4.googleusercontent.com/BnPSlf1TbLoREEgaT2OuyWCsbsbleQfWPpg_PIwfepafsQDBPL79ShRyyCBgwsK2fmJaD87008SmUeDW0NooTcX50un_5p1iq85P_zYbh91McZQqpQyN9rNLonGXSiNY4WwaIlCB9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70" y="2533339"/>
            <a:ext cx="4307570" cy="384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92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1026" name="Picture 2" descr="C:\Users\paula.koskela\Desktop\WP_20150421_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4" y="412126"/>
            <a:ext cx="3913825" cy="293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aula.koskela\Desktop\WP_20150421_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973" y="412125"/>
            <a:ext cx="2496003" cy="187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aula.koskela\Desktop\WP_20150423_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105" y="2665930"/>
            <a:ext cx="3276540" cy="245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outlook.office.com/owa/service.svc/s/GetAttachmentThumbnail?id=AAMkAGFmNzRlYzMyLTQ3ZjUtNDExYS04MDg5LWE1ZjZlZWIwNWM1NQBGAAAAAADrvOQ3E66ER6mGr0GEjlaeBwBhEeD%2BijW7QpaS7LUuDc22AAAAwX1HAABbUOlUbIxPRLPIQqHwLJoeAANnyH5YAAABEgAQAGEv58NHKENGivgYwZzLebs%3D&amp;thumbnailType=2&amp;X-OWA-CANARY=NZwyr2qwuE-Dz6AQtrYFWkBeczAxmdQY18_1YnPnTtkNCBdbhr6hDcpju0mszVripAqpf7_qdBA.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4" y="3662364"/>
            <a:ext cx="3483735" cy="260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364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21" y="894599"/>
            <a:ext cx="2330825" cy="565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lh5.googleusercontent.com/Yz_MP9B6HZmFDjpcFptMn3NRzww1axXjXNo2PEBc4OkPG6ddZVE818G0XkAJCU3HUDJeKcTuTs4ChvQ4qw6t9rYZk0sEStfhC2-akyqp2DXg9yJc1w2EHH8EiB07qjImD1J6A0HLji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84" y="894596"/>
            <a:ext cx="2333144" cy="565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5.googleusercontent.com/SOz2Xvj9VIuwJA_64D-GeN2GuculNVw6NgvOGSWkkFMv4Eknv2HcT2R4YpHBh9VpJocblgzxbDDATzoC3Unvw-ikeJKWXrNYtTTA9QWB3vrt4rrxC8fUOjeeGbyChqIJjsbs1Gky5G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915" y="106513"/>
            <a:ext cx="1779839" cy="431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lh3.googleusercontent.com/1B5IqmicbybDV8v0qiwv9MW1UHdJDehu4L_G_HDjZP8Pz4vulTF8k0eBlMJIlcoey_vvdG-aCiBuv7ALlcKytIGS0jza5FsCapELV6n4UVLi77i0P_gCqILpfC2JtgVSl0zXjdb5k_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439" y="2427206"/>
            <a:ext cx="1683200" cy="408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51510" y="3962400"/>
            <a:ext cx="7863840" cy="224028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Project meeting in Finland,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September, 2016</a:t>
            </a:r>
            <a:endParaRPr lang="fi-FI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6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Planting</a:t>
            </a:r>
            <a:r>
              <a:rPr lang="fi-FI" dirty="0" smtClean="0"/>
              <a:t> a </a:t>
            </a:r>
            <a:r>
              <a:rPr lang="fi-FI" dirty="0" err="1" smtClean="0"/>
              <a:t>tree</a:t>
            </a:r>
            <a:endParaRPr lang="fi-FI" dirty="0"/>
          </a:p>
        </p:txBody>
      </p:sp>
      <p:pic>
        <p:nvPicPr>
          <p:cNvPr id="4" name="docs-internal-guid-b0c48b97-f6e3-03c1-9bf6-5766574e48a5" descr="https://lh6.googleusercontent.com/1GLpTXL3_dmZWGxtRsltFv04Xcll9UBsYnh3yU5tvPUeDzm5lbX42jEGeCBcpkFFN-fJZB8Wr-A5FXcDO466UIxVV41NgmB7Rs_DN-hn3UUy4bTPoohQPWQluEYFZ0UcVjkNwBOL9g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9" y="1911032"/>
            <a:ext cx="3231952" cy="434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https://lh5.googleusercontent.com/NBXH5wyRm8GJp23ALAJubcX1MqeMGYsn34ExdfHcaRNaEmgEIJm6tLmKNSDLaKRKIvYyGD0ORPO9mMWSKXslpTpI4QZfzyf5wsyHSV8-rDhr96mYelqyY41R7veGZ0oM0swwQtlsU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1" y="1947229"/>
            <a:ext cx="3477339" cy="463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4.googleusercontent.com/p_N7Uu07K07ijbgDupAfYfpmL9tWiU9JUXZGZKvvrysTc8fhJHdZxwoM5nKcs4ajEJoV-7rf_QprqZ0gYRu5Q2mQBQWQqiEJ8zbVnND0Q_jVFfuKU6S1GIav-NPfyXXqQOkOGkhPze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487" y="670560"/>
            <a:ext cx="2560319" cy="341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Näytössä katseltava diaesitys (4:3)</PresentationFormat>
  <Paragraphs>5</Paragraphs>
  <Slides>7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8" baseType="lpstr">
      <vt:lpstr>1_Office-teema</vt:lpstr>
      <vt:lpstr>In Lithuania</vt:lpstr>
      <vt:lpstr>      In Finland</vt:lpstr>
      <vt:lpstr>PowerPoint-esitys</vt:lpstr>
      <vt:lpstr>Jobshadowing</vt:lpstr>
      <vt:lpstr>PowerPoint-esitys</vt:lpstr>
      <vt:lpstr>Project meeting in Finland,  September, 2016</vt:lpstr>
      <vt:lpstr>Planting a tree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Lithuania</dc:title>
  <dc:creator>Paula Koskela</dc:creator>
  <cp:lastModifiedBy>Paula Koskela</cp:lastModifiedBy>
  <cp:revision>1</cp:revision>
  <dcterms:created xsi:type="dcterms:W3CDTF">2017-05-31T11:18:02Z</dcterms:created>
  <dcterms:modified xsi:type="dcterms:W3CDTF">2017-05-31T11:18:33Z</dcterms:modified>
</cp:coreProperties>
</file>