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0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2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2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4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3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11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5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3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2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4B254-77E6-4EE6-B2DC-1A1B8A0EF4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31.5.2017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4F8D6-DD9C-4EE1-9D27-8EE2ACDE003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7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			    </a:t>
            </a:r>
            <a:r>
              <a:rPr lang="fi-FI" dirty="0" err="1" smtClean="0"/>
              <a:t>Mathematics</a:t>
            </a:r>
            <a:endParaRPr lang="fi-FI" dirty="0"/>
          </a:p>
        </p:txBody>
      </p:sp>
      <p:pic>
        <p:nvPicPr>
          <p:cNvPr id="7170" name="Picture 2" descr="https://lh5.googleusercontent.com/N_H0lptnEFDFIl1AEZ0LjwMtICXkKowzVj6HnJGmNooobdqPNqeqG2G1pABzAPjlYZamL5HCXrKaObZrMODBv92g1fKjNSpjLZ3wtfEdCLkoRzc9Cmy3WCgoIWsLXbuVQWk-iKbyPP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6" y="884721"/>
            <a:ext cx="2382906" cy="577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6.googleusercontent.com/AmwZCvsv93H3J_PhE3srLShXhYiFOB08pZ9rqrw6_J0biWM6Kbvg2DQ1hSXre1VehCmdBg48MYLSi_brgEneiB8p2gsSbZAf2Dy9HtGzP3FK1w_vd2rbgNfZIIIrNaxFtxJlao5tC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30" y="1898465"/>
            <a:ext cx="2279397" cy="455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lh4.googleusercontent.com/BhbK2YlTJD2u_iiZg0NoK384xZBKY2YBTkdUT246cLO4EYjlIZelAjlZcxJe8TwNQczN72D3E7bFEFDzSWw6Lcz71fWhVIPypai6jfKVUF8GhTuRHxQKCQZRhAAtlgYROOelsU2Ftf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45" y="884723"/>
            <a:ext cx="2382907" cy="577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1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s://lh3.googleusercontent.com/sam27hefVmzHd1JdUjlForX095ZFx9BtAEO9OBGZDxHtKXtMHmptbXcievaYXMMWTWiEVZK4vjrxR3K0-314BJe1ENOhREeYVbMMi57FedODEIDL_atvNEINXluxssdXZ0fMsz2wn2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16" y="2533920"/>
            <a:ext cx="2081011" cy="415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9106" y="2361353"/>
            <a:ext cx="5934712" cy="1112353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8194" name="Picture 2" descr="https://lh4.googleusercontent.com/hMu1v_mgnYaxHDxArnE_FStxsspnCMEAZzA0a86xIZoRnlK2EWT4UVH0y4LbAmyuNrG5VSpVqS9MM2x5B1DPNtDjBPx2MeKZSGuTKbZNi_e1BAgw3AFK8bDAfRghEky4gvNWMMul4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7" y="396025"/>
            <a:ext cx="3596829" cy="31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5.googleusercontent.com/ZLbuvJH8WTS7hP-uw1g3dLFc7cGUY_DqR9AxgFQZ1-OMfOGBZI6-Yy_9uaHdNetNWP-y4Q_j9B43jii5_cbSJjyVPS1wVGuZoo4It0pENbbyceoAt60lB2Y4xk1WuC79v0X7GMnH7VQ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0" y="519705"/>
            <a:ext cx="3261575" cy="289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lh5.googleusercontent.com/udKWSk-6O1-hk71TAr30oiZ_Fs5GNswhe5SdsulRqZimYCAhjSRqst6Jt898TsrxJxoXAIg7J6qnIrBgzEPS0aqpwwhiJdROL-u_dHYrjtfbIQNKtMbf6H6XuL7iqhcpMnRcYtHUA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7" y="3660822"/>
            <a:ext cx="3596829" cy="31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6375043" y="4082604"/>
            <a:ext cx="2318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 err="1">
                <a:solidFill>
                  <a:prstClr val="black"/>
                </a:solidFill>
              </a:rPr>
              <a:t>Forest</a:t>
            </a:r>
            <a:r>
              <a:rPr lang="fi-FI" sz="5400" dirty="0">
                <a:solidFill>
                  <a:prstClr val="black"/>
                </a:solidFill>
              </a:rPr>
              <a:t> </a:t>
            </a:r>
            <a:r>
              <a:rPr lang="fi-FI" sz="5400" dirty="0" err="1">
                <a:solidFill>
                  <a:prstClr val="black"/>
                </a:solidFill>
              </a:rPr>
              <a:t>industry</a:t>
            </a:r>
            <a:endParaRPr lang="fi-FI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5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 smtClean="0"/>
              <a:t>Mysterious</a:t>
            </a:r>
            <a:r>
              <a:rPr lang="fi-FI" dirty="0" smtClean="0"/>
              <a:t> </a:t>
            </a:r>
            <a:r>
              <a:rPr lang="fi-FI" dirty="0" err="1" smtClean="0"/>
              <a:t>forests</a:t>
            </a:r>
            <a:endParaRPr lang="fi-FI" dirty="0"/>
          </a:p>
        </p:txBody>
      </p:sp>
      <p:pic>
        <p:nvPicPr>
          <p:cNvPr id="9218" name="Picture 2" descr="https://lh5.googleusercontent.com/u7sKN4RoZeUBcD54cSLvNZn4NwR0fhPkX_qxHHjiWvU255V5PJjL_mHuXGcvQfM0e8STQ9M4x-aJhcy0uX6kY2-d5Q01wF0xCm84KbB7Dk09vtnXk9RIT9H7BpjKmhQw_vf-yjbMKO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8" y="1825628"/>
            <a:ext cx="2585646" cy="459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BtWUoyfNyNSjjMwQndjovEPCK7AE9RkaHAXYCfYWx56VxideNV32VO6ZwkzADkeBrfJ4XEumMNL8tcOlLJ7yN1ocWVhY-d9i12ROplI4cX-QfCEGi_RBxmY2Q9c9jsjIehGmMEtuEG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83" y="3705322"/>
            <a:ext cx="2511380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h5.googleusercontent.com/sFNE4Mw5wUpO_dFH2Cr4doiGSILdaQJunAnfukjK5a2rx-LGEWcJy2Nv05rp0V3IBckhgi2y0ZPhUOh3UTzKS9cgAe0zl6p5bu4yJuivBT7ahcmiHsO5Xp1rjFpqZXUMKhQ6SjWXN7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08" y="1419567"/>
            <a:ext cx="3122924" cy="483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i-FI" sz="6000" dirty="0" smtClean="0"/>
          </a:p>
          <a:p>
            <a:pPr marL="0" indent="0" algn="ctr">
              <a:buNone/>
            </a:pPr>
            <a:r>
              <a:rPr lang="fi-FI" sz="6000" dirty="0" err="1" smtClean="0"/>
              <a:t>Student</a:t>
            </a:r>
            <a:r>
              <a:rPr lang="fi-FI" sz="6000" dirty="0" smtClean="0"/>
              <a:t> </a:t>
            </a:r>
            <a:r>
              <a:rPr lang="fi-FI" sz="6000" dirty="0" err="1" smtClean="0"/>
              <a:t>exchanges</a:t>
            </a:r>
            <a:endParaRPr lang="fi-FI" sz="6000" dirty="0"/>
          </a:p>
        </p:txBody>
      </p:sp>
      <p:sp>
        <p:nvSpPr>
          <p:cNvPr id="4" name="Suorakulmio 3"/>
          <p:cNvSpPr/>
          <p:nvPr/>
        </p:nvSpPr>
        <p:spPr>
          <a:xfrm>
            <a:off x="1789284" y="2967335"/>
            <a:ext cx="5565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Student</a:t>
            </a:r>
            <a:r>
              <a:rPr lang="fi-FI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fi-FI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exchanges</a:t>
            </a:r>
            <a:endParaRPr lang="fi-FI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4.googleusercontent.com/8syqU5WJtIHtj_nrVTIgzhtgse98XMbHdBMgZg_5LwWBSQkgmDl-rZgN0A9l5ttKzSe2cJXvHz3zOk18BptMqHrYIS_jIgFkJPEaHMKAok9pbeB3rTtNf9eUL3HRGzwFyjbcYeZx08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4064">
            <a:off x="475086" y="948179"/>
            <a:ext cx="3856627" cy="289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smtClean="0">
                <a:solidFill>
                  <a:schemeClr val="accent2"/>
                </a:solidFill>
              </a:rPr>
              <a:t>               In </a:t>
            </a:r>
            <a:r>
              <a:rPr lang="fi-FI" dirty="0" err="1" smtClean="0">
                <a:solidFill>
                  <a:schemeClr val="accent2"/>
                </a:solidFill>
              </a:rPr>
              <a:t>the</a:t>
            </a:r>
            <a:r>
              <a:rPr lang="fi-FI" dirty="0" smtClean="0">
                <a:solidFill>
                  <a:schemeClr val="accent2"/>
                </a:solidFill>
              </a:rPr>
              <a:t> </a:t>
            </a:r>
            <a:r>
              <a:rPr lang="fi-FI" dirty="0" err="1" smtClean="0">
                <a:solidFill>
                  <a:schemeClr val="accent2"/>
                </a:solidFill>
              </a:rPr>
              <a:t>netherlands</a:t>
            </a:r>
            <a:endParaRPr lang="fi-FI" dirty="0">
              <a:solidFill>
                <a:schemeClr val="accent2"/>
              </a:solidFill>
            </a:endParaRPr>
          </a:p>
        </p:txBody>
      </p:sp>
      <p:pic>
        <p:nvPicPr>
          <p:cNvPr id="10244" name="Picture 4" descr="https://lh6.googleusercontent.com/_w1RbkTswKFsj0pYL2piHlK1O1la0xMpV_AV0KVf6Z0FMfGawV1PGUaGqTlUAaIW5hOwXMy7vm6fYnWVH1KBMFhiWVOPS_lJ5S8__H2yD29APVbn_ee84Egdmr0uBtJ6UJi3GpJv4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54" y="3906170"/>
            <a:ext cx="2911592" cy="25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lh4.googleusercontent.com/_ph38MKAkxFl8aL74VmO1tTueXYhumiA4b7g8xlvj2x0THkT-7BtFTdWIkCjOCaMok8UNAwJP7Fam3e8G2ETOdnHQX2zMJoJ9XaoilKvOcWFtPHVGZtil-Wi8gi2xIqC60lwKoX2Cx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5881">
            <a:off x="5310752" y="1119888"/>
            <a:ext cx="3398742" cy="25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lh5.googleusercontent.com/lRp3gxol8roeBw6WABOCoeV1ER8yFNfSqGEO4gdW9-fJTWMRm3G_Zoj7Rzd8byXmUpFUBG7qbYldrAVWYi7Tio8P9ahA85rLug2tBfeUTfI2v5N8smdQ-t3Gr04kRzG2XCJNy9qZSF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08" y="3341542"/>
            <a:ext cx="3194204" cy="313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FFFF00"/>
                </a:solidFill>
              </a:rPr>
              <a:t>      In Spain</a:t>
            </a:r>
            <a:endParaRPr lang="fi-FI" dirty="0">
              <a:solidFill>
                <a:srgbClr val="FFFF00"/>
              </a:solidFill>
            </a:endParaRPr>
          </a:p>
        </p:txBody>
      </p:sp>
      <p:pic>
        <p:nvPicPr>
          <p:cNvPr id="11266" name="Picture 2" descr="https://lh6.googleusercontent.com/Ld_hXPf36s9kZkdPR-i_KVyKmuDZMv6-OIj3wYty9TtBQ3sgrMAZvZKwNOMP507x8mKQmKL0LCuXgrwl37i-E5XKXD-yDXcYx1KSSG1MthpPZiKIm179ErN9JknqwTveblccFlEmOr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3" y="2070324"/>
            <a:ext cx="179492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6.googleusercontent.com/x3EdIyEnh5XV_WQE0Wnaby9Ti2S_qPHUPRRHBWFdlUmaK3-3qmc6N2mw85dsO4AZwkaY0c9c3_xjI34rsNT3Fhc8rY6pgxM59lzN4FlKDPJRnTaaxOV-Fk1q9DTOa7HO0f0t1tQwi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52" y="1600826"/>
            <a:ext cx="2013848" cy="488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h6.googleusercontent.com/1zYn3fwdDdA1rbV2UVOKVtFSce1iCFprARb11wHISTOyrSId9-qGYmZwf5K3C-7o-3wOb7eF0I2q2Khbi_hE_40Z79Mhe5W-5M9DJDYtsv0e5Oqt_LRQMDxCsLIoRCMKcl50TNkW9q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32" y="235376"/>
            <a:ext cx="2830818" cy="545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lh6.googleusercontent.com/V8UEmEO7FnAQN1s0ZHEUvx6hPLB1VVEbKsBNeMS-64fI3dTDrUzSBbSdi1os_-NgD3i0KU8Kc_kIH3_ga3TTXaQ3aMSVH20HWiB29Mz9DMS2DsE4_6afhzGZye-hfHbSr8i6AeDlGy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90" y="3546568"/>
            <a:ext cx="3920586" cy="28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7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39802" y="365128"/>
            <a:ext cx="3975548" cy="1669737"/>
          </a:xfrm>
        </p:spPr>
        <p:txBody>
          <a:bodyPr/>
          <a:lstStyle/>
          <a:p>
            <a:r>
              <a:rPr lang="fi-FI" dirty="0" smtClean="0"/>
              <a:t>In Romania</a:t>
            </a:r>
            <a:endParaRPr lang="fi-FI" dirty="0"/>
          </a:p>
        </p:txBody>
      </p:sp>
      <p:pic>
        <p:nvPicPr>
          <p:cNvPr id="12290" name="Picture 2" descr="https://lh3.googleusercontent.com/NnIgi8P_TVMY0xMX1Q671L0L3MaFwhjUxyuLNhwUD6mbWz5dfb6JwKd6tAUdlp7_cA25YFzKpUq7swWBVWD00q7fNA6iJyyJuxLEpBKId3-CuVANYZ9mCS6YADAC0yTJYqlTLvwFf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1" y="591895"/>
            <a:ext cx="3443243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lh5.googleusercontent.com/-9UOEfHgGeBlky_ztvkuy2wteL5eVOCBDfm_T3_lFbVi6OYKxRIMlqvU2rfZR7lt1vky5QC_No0sKSCVuDtWiOjE_OJGCBALiAQlP2OGtfYl79e50tST-nbBq7_utnvSDsgrD1fRpI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1" y="3888887"/>
            <a:ext cx="3443243" cy="28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lh6.googleusercontent.com/hdWQy8MMBJzTYK8hCS6l5f44G3tsiSAvb8Yy_vYVcgpXf39wrHaTDVG3hYBh2OpHm4-OQXS2c5I36LsNf3ye8kId8m10Fucr3Rti0-JYt4ziIWovthkVTtHGRa97KU60S2GaNHJAJ_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97" y="2691150"/>
            <a:ext cx="4073696" cy="363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6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</Words>
  <Application>Microsoft Office PowerPoint</Application>
  <PresentationFormat>Näytössä katseltava diaesitys (4:3)</PresentationFormat>
  <Paragraphs>9</Paragraphs>
  <Slides>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8" baseType="lpstr">
      <vt:lpstr>1_Office-teema</vt:lpstr>
      <vt:lpstr>       Mathematics</vt:lpstr>
      <vt:lpstr>PowerPoint-esitys</vt:lpstr>
      <vt:lpstr>Mysterious forests</vt:lpstr>
      <vt:lpstr>PowerPoint-esitys</vt:lpstr>
      <vt:lpstr>                In the netherlands</vt:lpstr>
      <vt:lpstr>      In Spain</vt:lpstr>
      <vt:lpstr>In Romania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Mathematics</dc:title>
  <dc:creator>Paula Koskela</dc:creator>
  <cp:lastModifiedBy>Paula Koskela</cp:lastModifiedBy>
  <cp:revision>1</cp:revision>
  <dcterms:created xsi:type="dcterms:W3CDTF">2017-05-31T11:16:07Z</dcterms:created>
  <dcterms:modified xsi:type="dcterms:W3CDTF">2017-05-31T11:17:12Z</dcterms:modified>
</cp:coreProperties>
</file>