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107" d="100"/>
          <a:sy n="107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2B082-4C49-472D-B3E3-49D0E2F093BB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0DCBF-5D02-4942-AAC4-3EE66F6379E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690CA-B543-4D79-9415-485FA2ED790E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0A2E6-BB80-45C0-81ED-5798B7BDF18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F96A1-4B45-4AB4-8333-933E18B52519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4B04E-7BE2-4965-A5A3-B952F8F86E8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F6B41-027F-4410-B105-2118F5873999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7EE4E-E2F9-4920-91CF-14F7442E55D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EEE3-C419-4E64-BBA3-DAC7E5A9C1E7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1588A-EB7B-441B-A492-29A84570068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2530F-3982-4143-97DC-5E126C792057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437FC-D241-47FD-B921-FD9113004BF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6A3ED-FF42-4AAA-83BC-A6523710ACD3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8F6CA-BBA5-4F0E-8B3E-37F94ED14A2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71A7-CE58-406F-A1C7-4046C90CA9FF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F3ED-47C4-49EF-BF5C-D6A6F9AA7A7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773C2-1698-4B45-9B9E-39328891D052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D10CC-0671-4AA4-85C7-6B0361DBBBB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C287C-DFE1-4337-BF75-18F1CC7FFA17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942B6-DB38-49FD-9C26-F3629031E26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3CAD8-D2FD-456F-AFFE-636263AC9A8E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FDD44-44F3-4217-853E-D729B3D888A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i-F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81DBC1-FBDE-4383-A255-037EFCF1029E}" type="datetimeFigureOut">
              <a:rPr lang="fi-FI"/>
              <a:pPr>
                <a:defRPr/>
              </a:pPr>
              <a:t>4.5.2015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956CD2-D877-402D-AA38-75953B3DD69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ANNIKA\Desktop\New folder\IMG_07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042988" y="3068638"/>
            <a:ext cx="7129462" cy="1368425"/>
          </a:xfrm>
        </p:spPr>
        <p:txBody>
          <a:bodyPr/>
          <a:lstStyle/>
          <a:p>
            <a:r>
              <a:rPr lang="fi-FI" b="1" smtClean="0"/>
              <a:t>Finnish Christmas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NNIKA\Desktop\New folder\DSC01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66850"/>
            <a:ext cx="9324975" cy="1072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fi-FI" b="1" smtClean="0"/>
              <a:t>Preparations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875"/>
            <a:ext cx="8229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b="1" dirty="0" smtClean="0"/>
              <a:t>Cleaning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b="1" dirty="0" smtClean="0"/>
              <a:t>Getting the presents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b="1" dirty="0" smtClean="0"/>
              <a:t>Putting up the christmas calendars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b="1" dirty="0" smtClean="0"/>
              <a:t>Making food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Advent candles on 4 Sundays before Christmas</a:t>
            </a:r>
            <a:endParaRPr lang="fi-FI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In 2014 Finns sent 37million Christmas cards </a:t>
            </a:r>
            <a:endParaRPr lang="fi-FI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b="1" dirty="0" smtClean="0"/>
              <a:t>Decorating the house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ANNIKA\Desktop\New folder\DSC016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35050"/>
            <a:ext cx="9144000" cy="1220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smtClean="0"/>
              <a:t>Decorations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smtClean="0"/>
              <a:t>Lights </a:t>
            </a:r>
          </a:p>
          <a:p>
            <a:r>
              <a:rPr lang="fi-FI" b="1" smtClean="0"/>
              <a:t>Christmas tableclothes</a:t>
            </a:r>
          </a:p>
          <a:p>
            <a:r>
              <a:rPr lang="en-US" b="1" smtClean="0"/>
              <a:t>Flowers: tulips, amaryllis, poinsettia, hyacinth</a:t>
            </a:r>
            <a:endParaRPr lang="fi-FI" b="1" smtClean="0"/>
          </a:p>
          <a:p>
            <a:r>
              <a:rPr lang="fi-FI" b="1" smtClean="0"/>
              <a:t>Wreath</a:t>
            </a:r>
          </a:p>
          <a:p>
            <a:r>
              <a:rPr lang="fi-FI" b="1" smtClean="0"/>
              <a:t>Most important: the Christmas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ANNIKA\Desktop\New folder\DSC016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bg1"/>
                </a:solidFill>
              </a:rPr>
              <a:t>Christmas tree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987675" y="2332038"/>
            <a:ext cx="2674938" cy="4525962"/>
          </a:xfrm>
        </p:spPr>
        <p:txBody>
          <a:bodyPr/>
          <a:lstStyle/>
          <a:p>
            <a:r>
              <a:rPr lang="fi-FI" b="1" smtClean="0">
                <a:solidFill>
                  <a:schemeClr val="bg1"/>
                </a:solidFill>
              </a:rPr>
              <a:t>Decorations:</a:t>
            </a:r>
          </a:p>
          <a:p>
            <a:r>
              <a:rPr lang="fi-FI" b="1" smtClean="0">
                <a:solidFill>
                  <a:schemeClr val="bg1"/>
                </a:solidFill>
              </a:rPr>
              <a:t>Ribbons</a:t>
            </a:r>
          </a:p>
          <a:p>
            <a:r>
              <a:rPr lang="fi-FI" b="1" smtClean="0">
                <a:solidFill>
                  <a:schemeClr val="bg1"/>
                </a:solidFill>
              </a:rPr>
              <a:t>Balls</a:t>
            </a:r>
          </a:p>
          <a:p>
            <a:r>
              <a:rPr lang="fi-FI" b="1" smtClean="0">
                <a:solidFill>
                  <a:schemeClr val="bg1"/>
                </a:solidFill>
              </a:rPr>
              <a:t>Angels</a:t>
            </a:r>
          </a:p>
          <a:p>
            <a:r>
              <a:rPr lang="fi-FI" b="1" smtClean="0">
                <a:solidFill>
                  <a:schemeClr val="bg1"/>
                </a:solidFill>
              </a:rPr>
              <a:t>Lights</a:t>
            </a:r>
          </a:p>
          <a:p>
            <a:r>
              <a:rPr lang="fi-FI" b="1" smtClean="0">
                <a:solidFill>
                  <a:schemeClr val="bg1"/>
                </a:solidFill>
              </a:rPr>
              <a:t>Star </a:t>
            </a:r>
            <a:endParaRPr lang="fi-FI" b="1" smtClean="0"/>
          </a:p>
          <a:p>
            <a:endParaRPr lang="fi-FI" smtClean="0">
              <a:solidFill>
                <a:schemeClr val="bg1"/>
              </a:solidFill>
            </a:endParaRP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258888" y="1412875"/>
            <a:ext cx="54006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 We bring the tree in a couple of days before  Christmas Eve</a:t>
            </a:r>
            <a:endParaRPr lang="fi-FI" sz="32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ANNIKA\Desktop\New folder\IMG_0775.JPG"/>
          <p:cNvPicPr>
            <a:picLocks noChangeAspect="1" noChangeArrowheads="1"/>
          </p:cNvPicPr>
          <p:nvPr/>
        </p:nvPicPr>
        <p:blipFill>
          <a:blip r:embed="rId2">
            <a:lum bright="-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bg1"/>
                </a:solidFill>
              </a:rPr>
              <a:t>History of the Christmas tree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68313" y="2708275"/>
            <a:ext cx="8229600" cy="3816350"/>
          </a:xfrm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The Christmas</a:t>
            </a:r>
            <a:r>
              <a:rPr lang="en-US" b="1" smtClean="0"/>
              <a:t> tree </a:t>
            </a:r>
            <a:r>
              <a:rPr lang="en-US" b="1" smtClean="0">
                <a:solidFill>
                  <a:schemeClr val="bg1"/>
                </a:solidFill>
              </a:rPr>
              <a:t>comes from the 1500's Germany. </a:t>
            </a:r>
          </a:p>
          <a:p>
            <a:r>
              <a:rPr lang="en-US" b="1" smtClean="0">
                <a:solidFill>
                  <a:schemeClr val="bg1"/>
                </a:solidFill>
              </a:rPr>
              <a:t>Trees were initially small and they were hung up on the ceiling or were held on the tables. </a:t>
            </a:r>
          </a:p>
          <a:p>
            <a:r>
              <a:rPr lang="en-US" b="1" smtClean="0">
                <a:solidFill>
                  <a:schemeClr val="bg1"/>
                </a:solidFill>
              </a:rPr>
              <a:t>The decorating began in the early 1600’s and  people begun to use candles in the late 1600’s.</a:t>
            </a:r>
            <a:endParaRPr lang="fi-FI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NNIKA\Desktop\New folder\DSC01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bg1"/>
                </a:solidFill>
              </a:rPr>
              <a:t>Christmas meals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4213" y="1989138"/>
            <a:ext cx="8229600" cy="2908300"/>
          </a:xfrm>
        </p:spPr>
        <p:txBody>
          <a:bodyPr/>
          <a:lstStyle/>
          <a:p>
            <a:r>
              <a:rPr lang="fi-FI" b="1" smtClean="0">
                <a:solidFill>
                  <a:schemeClr val="bg1"/>
                </a:solidFill>
              </a:rPr>
              <a:t>Rice porridge in the morning</a:t>
            </a:r>
          </a:p>
          <a:p>
            <a:r>
              <a:rPr lang="en-US" b="1" smtClean="0">
                <a:solidFill>
                  <a:schemeClr val="bg1"/>
                </a:solidFill>
              </a:rPr>
              <a:t>Traditional meal includes: ham, casseroles, herring, mustard, lye-and saltfish</a:t>
            </a:r>
          </a:p>
          <a:p>
            <a:r>
              <a:rPr lang="en-US" b="1" smtClean="0">
                <a:solidFill>
                  <a:schemeClr val="bg1"/>
                </a:solidFill>
              </a:rPr>
              <a:t>Desserts: mince pies, gingerbread cookies, chocolate and nuts</a:t>
            </a:r>
            <a:endParaRPr lang="fi-FI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NNIKA\Desktop\New folder\DSC016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35050"/>
            <a:ext cx="9144000" cy="864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Celebrating</a:t>
            </a:r>
            <a:r>
              <a:rPr lang="fi-FI" b="1" dirty="0" smtClean="0"/>
              <a:t> </a:t>
            </a:r>
            <a:r>
              <a:rPr lang="fi-FI" b="1" dirty="0" err="1" smtClean="0"/>
              <a:t>Christmas</a:t>
            </a:r>
            <a:endParaRPr lang="fi-FI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In Finland, the 24th day is important: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We visit the grave yard and leave candles and fir branches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we eat the Christmas meals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In the evening, give and open our gifts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Usually we spend this day with our family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On Christmas Day is the morning church</a:t>
            </a:r>
            <a:endParaRPr lang="fi-FI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b="1" dirty="0" smtClean="0"/>
              <a:t>On Boxing Day we visit friends and 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ANNIKA\Desktop\New folder\IMG_0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smtClean="0"/>
              <a:t>Epiphany</a:t>
            </a:r>
            <a:r>
              <a:rPr lang="fi-FI" smtClean="0"/>
              <a:t>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331913" y="2636838"/>
            <a:ext cx="6192837" cy="1181100"/>
          </a:xfrm>
        </p:spPr>
        <p:txBody>
          <a:bodyPr/>
          <a:lstStyle/>
          <a:p>
            <a:r>
              <a:rPr lang="fi-FI" b="1" smtClean="0"/>
              <a:t>we remove decorations</a:t>
            </a:r>
          </a:p>
          <a:p>
            <a:r>
              <a:rPr lang="fi-FI" b="1" smtClean="0"/>
              <a:t>We take the Christmas tree away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5003800" y="6381750"/>
            <a:ext cx="1838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>
                <a:latin typeface="Calibri" pitchFamily="34" charset="0"/>
              </a:rPr>
              <a:t>By: Silja Rytkönen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229</Words>
  <Application>Microsoft Office PowerPoint</Application>
  <PresentationFormat>Näytössä katseltava diaesitys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Office Theme</vt:lpstr>
      <vt:lpstr>Finnish Christmas</vt:lpstr>
      <vt:lpstr>Preparations</vt:lpstr>
      <vt:lpstr>Decorations </vt:lpstr>
      <vt:lpstr>Christmas tree</vt:lpstr>
      <vt:lpstr>History of the Christmas tree</vt:lpstr>
      <vt:lpstr>Christmas meals</vt:lpstr>
      <vt:lpstr>Celebrating Christmas</vt:lpstr>
      <vt:lpstr>Epiphany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cristmas</dc:title>
  <dc:creator>ANNIKA</dc:creator>
  <cp:lastModifiedBy>Paula Koskela</cp:lastModifiedBy>
  <cp:revision>42</cp:revision>
  <dcterms:created xsi:type="dcterms:W3CDTF">2015-01-11T13:13:00Z</dcterms:created>
  <dcterms:modified xsi:type="dcterms:W3CDTF">2015-05-04T14:03:50Z</dcterms:modified>
</cp:coreProperties>
</file>