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</p:sldIdLst>
  <p:sldSz cx="12192000" cy="6858000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793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784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2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541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341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7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610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0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827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820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129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0474-4805-4488-B3D9-A5744A58BF2B}" type="datetimeFigureOut">
              <a:rPr lang="pt-PT" smtClean="0"/>
              <a:t>09-04-2015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E23A-5BA6-422D-801F-0186AA71B7D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7359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Visit</a:t>
            </a:r>
            <a:r>
              <a:rPr lang="pt-PT" dirty="0" smtClean="0"/>
              <a:t> to a </a:t>
            </a:r>
            <a:r>
              <a:rPr lang="pt-PT" dirty="0" err="1" smtClean="0"/>
              <a:t>fire</a:t>
            </a:r>
            <a:r>
              <a:rPr lang="pt-PT" dirty="0" smtClean="0"/>
              <a:t> station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Agrupamento de Escolas de Vila Nova de Poiares</a:t>
            </a:r>
          </a:p>
          <a:p>
            <a:r>
              <a:rPr lang="pt-PT" dirty="0" smtClean="0"/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24809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07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30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83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26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22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3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66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65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6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04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3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2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46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535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70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81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0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56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01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0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567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512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89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7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772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468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835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7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985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823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8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01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endiosportugal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380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endiosportugal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96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663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endiosportugal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89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69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39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96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31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eiros_2015 0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79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Office PowerPoint</Application>
  <PresentationFormat>Widescreen</PresentationFormat>
  <Paragraphs>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Visit to a fire 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a fire station</dc:title>
  <dc:creator>António Salgueiro</dc:creator>
  <cp:lastModifiedBy>Cândida Barros</cp:lastModifiedBy>
  <cp:revision>3</cp:revision>
  <dcterms:created xsi:type="dcterms:W3CDTF">2015-02-27T22:21:12Z</dcterms:created>
  <dcterms:modified xsi:type="dcterms:W3CDTF">2015-04-09T06:13:01Z</dcterms:modified>
</cp:coreProperties>
</file>