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2" r:id="rId5"/>
    <p:sldId id="259" r:id="rId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0CE0A3-9D93-4104-85AC-A9F0F7C32B6E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6458E7-41A9-4B36-9DCA-66A0D02C2C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69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  <p:sp>
        <p:nvSpPr>
          <p:cNvPr id="19459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D53D44-0301-49CC-A76D-6729BB1EBC32}" type="slidenum">
              <a:rPr lang="fi-FI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2949-9991-411C-A3BA-DDACB3151A68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AF34-BA43-4820-925D-8DD0849901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DF2D-4996-4B91-B233-449EA6D8ED2D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2563-9B37-4090-B700-10FF07C720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D23E-D4C7-4CF8-9B2C-2F6D6DC1BB7D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A63E-0EEB-4EAF-BFC1-4C1529EE1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D81-9F8F-4C42-9114-95269504D129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877F-62C9-4683-ADC5-FBF3DCD67B1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7112-C873-46A1-B407-B63ED9863724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57EB-3038-42A5-A7D5-0F37422693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BCB0-2510-414F-AC45-C4BCE9760EB9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F431-51A9-4A97-8E21-279F729C46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7FCD-D16B-4485-9CB9-955B81BABC24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B3F5-0CC1-40CD-A785-FE637D08B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4390-2D45-4964-BFD7-D9D3120BBE78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9B79-D3D0-4F24-8D4A-08A5085ACB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1D2C-9FA4-4513-A999-A803BED47165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CD07-9C6B-4C49-BC2C-012BCE3810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F4EA-C8B9-4997-BCF5-DACACC661354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4515-A5BA-400D-ADC4-96B9A24A6D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8789-46EA-4B27-BCD7-0FF5605B2E62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773A-5B3C-46A3-AFE0-88CDABBB16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C5BB3-03E9-426C-A6B1-BF8825672E85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BCEF2-5616-485F-8E2B-30FBEE2868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youtube.com/watch?v=9cRXOhqOFE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RKRvD5i44Ko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2" descr="http://www.originelli.fi/files/originelli/Vaakakuvat-706/Fthumb1_LeijonaLogo_V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017" y="3789040"/>
            <a:ext cx="5698789" cy="25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http://puheenvuoro.uusisuomi.fi/sites/default/files/imagecache/biggest/domain-13245/kuvat/Suomen_lip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0"/>
            <a:ext cx="48291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ttp://1.bp.blogspot.com/-AB1tHMcQogk/U-npurwlv8I/AAAAAAAAACM/W_J6apb5Gq4/s1600/Suomen_lippu_valokuv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4476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tsikko 1"/>
          <p:cNvSpPr>
            <a:spLocks noGrp="1"/>
          </p:cNvSpPr>
          <p:nvPr>
            <p:ph type="ctrTitle"/>
          </p:nvPr>
        </p:nvSpPr>
        <p:spPr>
          <a:xfrm>
            <a:off x="-180975" y="4524375"/>
            <a:ext cx="4752975" cy="2333625"/>
          </a:xfrm>
        </p:spPr>
        <p:txBody>
          <a:bodyPr/>
          <a:lstStyle/>
          <a:p>
            <a:r>
              <a:rPr lang="fi-FI" sz="6000" smtClean="0"/>
              <a:t>Independence Day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.yle.fi/uutiset/kymenlaakso/article5681300.ece/ALTERNATES/w960/Itsen%C3%A4isyysp%C3%A4iv%C3%A4_palavat_itsen%C3%A4isyysp%C3%A4iv%C3%A4n_kynttil%C3%A4t_kynttil%C3%A4_Suome_+lippu_+p%C3%B6yd%C3%A4ll%C3%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66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smtClean="0"/>
              <a:t>Independence Day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fi-FI" sz="3600" dirty="0" err="1" smtClean="0"/>
              <a:t>Finnish</a:t>
            </a:r>
            <a:r>
              <a:rPr lang="fi-FI" sz="3600" dirty="0" smtClean="0"/>
              <a:t> National Day</a:t>
            </a:r>
          </a:p>
          <a:p>
            <a:r>
              <a:rPr lang="fi-FI" sz="3600" dirty="0" err="1" smtClean="0"/>
              <a:t>December</a:t>
            </a:r>
            <a:r>
              <a:rPr lang="fi-FI" sz="3600" dirty="0" smtClean="0"/>
              <a:t> 6th</a:t>
            </a:r>
            <a:endParaRPr lang="fi-FI" sz="3600" dirty="0" smtClean="0"/>
          </a:p>
          <a:p>
            <a:r>
              <a:rPr lang="en-US" sz="3600" dirty="0" smtClean="0"/>
              <a:t>Finnish Declaration of Independence was signed by </a:t>
            </a:r>
            <a:r>
              <a:rPr lang="en-US" sz="3600" dirty="0" smtClean="0"/>
              <a:t>the government</a:t>
            </a:r>
            <a:endParaRPr lang="en-US" sz="3600" dirty="0" smtClean="0"/>
          </a:p>
          <a:p>
            <a:r>
              <a:rPr lang="fi-FI" sz="3600" dirty="0" smtClean="0"/>
              <a:t>The </a:t>
            </a:r>
            <a:r>
              <a:rPr lang="fi-FI" sz="3600" dirty="0" err="1" smtClean="0"/>
              <a:t>Parliament</a:t>
            </a:r>
            <a:r>
              <a:rPr lang="fi-FI" sz="3600" dirty="0" smtClean="0"/>
              <a:t> </a:t>
            </a:r>
            <a:r>
              <a:rPr lang="fi-FI" sz="3600" dirty="0" err="1" smtClean="0"/>
              <a:t>accepted</a:t>
            </a:r>
            <a:r>
              <a:rPr lang="fi-FI" sz="3600" dirty="0" smtClean="0"/>
              <a:t> </a:t>
            </a:r>
            <a:r>
              <a:rPr lang="fi-FI" sz="3600" dirty="0" smtClean="0"/>
              <a:t>the </a:t>
            </a:r>
            <a:r>
              <a:rPr lang="fi-FI" sz="3600" dirty="0" err="1" smtClean="0"/>
              <a:t>Declaration</a:t>
            </a:r>
            <a:r>
              <a:rPr lang="fi-FI" sz="3600" dirty="0" smtClean="0"/>
              <a:t> </a:t>
            </a:r>
            <a:r>
              <a:rPr lang="fi-FI" sz="3600" dirty="0" smtClean="0"/>
              <a:t>on </a:t>
            </a:r>
            <a:r>
              <a:rPr lang="fi-FI" sz="3600" dirty="0" err="1" smtClean="0"/>
              <a:t>December</a:t>
            </a:r>
            <a:r>
              <a:rPr lang="fi-FI" sz="3600" dirty="0" smtClean="0"/>
              <a:t> 6th, 1917.</a:t>
            </a:r>
            <a:endParaRPr lang="fi-FI" sz="3600" dirty="0" smtClean="0"/>
          </a:p>
          <a:p>
            <a:r>
              <a:rPr lang="fi-FI" sz="3600" dirty="0" smtClean="0"/>
              <a:t>The Russian </a:t>
            </a:r>
            <a:r>
              <a:rPr lang="fi-FI" sz="3600" dirty="0" err="1" smtClean="0"/>
              <a:t>government</a:t>
            </a:r>
            <a:r>
              <a:rPr lang="fi-FI" sz="3600" dirty="0" smtClean="0"/>
              <a:t> </a:t>
            </a:r>
            <a:r>
              <a:rPr lang="fi-FI" sz="3600" dirty="0" err="1" smtClean="0"/>
              <a:t>accepted</a:t>
            </a:r>
            <a:r>
              <a:rPr lang="fi-FI" sz="3600" dirty="0" smtClean="0"/>
              <a:t> the </a:t>
            </a:r>
            <a:r>
              <a:rPr lang="fi-FI" sz="3600" dirty="0" err="1" smtClean="0"/>
              <a:t>declaration</a:t>
            </a:r>
            <a:r>
              <a:rPr lang="fi-FI" sz="3600" dirty="0" smtClean="0"/>
              <a:t> on </a:t>
            </a:r>
            <a:r>
              <a:rPr lang="fi-FI" sz="3600" dirty="0" err="1" smtClean="0"/>
              <a:t>December</a:t>
            </a:r>
            <a:r>
              <a:rPr lang="fi-FI" sz="3600" dirty="0" smtClean="0"/>
              <a:t>  31st, 1917.</a:t>
            </a:r>
            <a:endParaRPr lang="fi-FI" sz="3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TGK41K1G_ogF2BwwWh0fmlTysExhp1FYAOcV7JyZLQMA_7lP8CJQ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13142" y="10910"/>
            <a:ext cx="9492236" cy="6867493"/>
          </a:xfrm>
          <a:prstGeom prst="rect">
            <a:avLst/>
          </a:prstGeom>
          <a:noFill/>
          <a:extLst/>
        </p:spPr>
      </p:pic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2952750" cy="1143000"/>
          </a:xfrm>
        </p:spPr>
        <p:txBody>
          <a:bodyPr/>
          <a:lstStyle/>
          <a:p>
            <a:r>
              <a:rPr lang="fi-FI" sz="6000" smtClean="0"/>
              <a:t>History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dirty="0"/>
              <a:t>Finland </a:t>
            </a:r>
            <a:r>
              <a:rPr lang="fi-FI" sz="3600" dirty="0" err="1" smtClean="0"/>
              <a:t>has</a:t>
            </a:r>
            <a:r>
              <a:rPr lang="fi-FI" sz="3600" dirty="0" smtClean="0"/>
              <a:t> </a:t>
            </a:r>
            <a:r>
              <a:rPr lang="fi-FI" sz="3600" dirty="0" err="1" smtClean="0"/>
              <a:t>belonged</a:t>
            </a:r>
            <a:r>
              <a:rPr lang="fi-FI" sz="3600" dirty="0" smtClean="0"/>
              <a:t> </a:t>
            </a:r>
            <a:r>
              <a:rPr lang="fi-FI" sz="3600" dirty="0"/>
              <a:t>to </a:t>
            </a:r>
            <a:r>
              <a:rPr lang="fi-FI" sz="3600" dirty="0" err="1"/>
              <a:t>Sweden</a:t>
            </a:r>
            <a:r>
              <a:rPr lang="fi-FI" sz="3600" dirty="0"/>
              <a:t> and </a:t>
            </a:r>
            <a:r>
              <a:rPr lang="fi-FI" sz="3600" dirty="0" err="1" smtClean="0"/>
              <a:t>Russia</a:t>
            </a:r>
            <a:r>
              <a:rPr lang="fi-FI" sz="3600" dirty="0" smtClean="0"/>
              <a:t> </a:t>
            </a:r>
            <a:r>
              <a:rPr lang="fi-FI" sz="3600" dirty="0" err="1"/>
              <a:t>before</a:t>
            </a:r>
            <a:r>
              <a:rPr lang="fi-FI" sz="3600" dirty="0"/>
              <a:t> </a:t>
            </a:r>
            <a:r>
              <a:rPr lang="fi-FI" sz="3600" dirty="0" err="1"/>
              <a:t>it</a:t>
            </a:r>
            <a:r>
              <a:rPr lang="fi-FI" sz="3600" dirty="0"/>
              <a:t>  </a:t>
            </a:r>
            <a:r>
              <a:rPr lang="fi-FI" sz="3600" dirty="0" err="1" smtClean="0"/>
              <a:t>became</a:t>
            </a:r>
            <a:r>
              <a:rPr lang="fi-FI" sz="3600" dirty="0" smtClean="0"/>
              <a:t> </a:t>
            </a:r>
            <a:r>
              <a:rPr lang="fi-FI" sz="3600" dirty="0" err="1" smtClean="0"/>
              <a:t>independent</a:t>
            </a:r>
            <a:endParaRPr lang="fi-FI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dirty="0" err="1" smtClean="0"/>
              <a:t>Finnish</a:t>
            </a:r>
            <a:r>
              <a:rPr lang="fi-FI" sz="3600" dirty="0" smtClean="0"/>
              <a:t> </a:t>
            </a:r>
            <a:r>
              <a:rPr lang="fi-FI" sz="3600" dirty="0" err="1" smtClean="0"/>
              <a:t>forests</a:t>
            </a:r>
            <a:r>
              <a:rPr lang="fi-FI" sz="3600" dirty="0" smtClean="0"/>
              <a:t> </a:t>
            </a:r>
            <a:r>
              <a:rPr lang="fi-FI" sz="3600" dirty="0" err="1" smtClean="0"/>
              <a:t>were</a:t>
            </a:r>
            <a:r>
              <a:rPr lang="fi-FI" sz="3600" dirty="0" smtClean="0"/>
              <a:t> </a:t>
            </a:r>
            <a:r>
              <a:rPr lang="fi-FI" sz="3600" dirty="0" err="1" smtClean="0"/>
              <a:t>full</a:t>
            </a:r>
            <a:r>
              <a:rPr lang="fi-FI" sz="3600" dirty="0" smtClean="0"/>
              <a:t> on </a:t>
            </a:r>
            <a:r>
              <a:rPr lang="fi-FI" sz="3600" dirty="0" err="1" smtClean="0"/>
              <a:t>pine</a:t>
            </a:r>
            <a:r>
              <a:rPr lang="fi-FI" sz="3600" dirty="0"/>
              <a:t>, </a:t>
            </a:r>
            <a:r>
              <a:rPr lang="fi-FI" sz="3600" dirty="0" err="1" smtClean="0"/>
              <a:t>spruce</a:t>
            </a:r>
            <a:r>
              <a:rPr lang="fi-FI" sz="3600" dirty="0" smtClean="0"/>
              <a:t> and </a:t>
            </a:r>
            <a:r>
              <a:rPr lang="fi-FI" sz="3600" dirty="0" err="1" smtClean="0"/>
              <a:t>other</a:t>
            </a:r>
            <a:r>
              <a:rPr lang="fi-FI" sz="3600" dirty="0" smtClean="0"/>
              <a:t> </a:t>
            </a:r>
            <a:r>
              <a:rPr lang="fi-FI" sz="3600" dirty="0" err="1" smtClean="0"/>
              <a:t>trees</a:t>
            </a:r>
            <a:r>
              <a:rPr lang="fi-FI" sz="3600" dirty="0" smtClean="0"/>
              <a:t> </a:t>
            </a:r>
            <a:r>
              <a:rPr lang="fi-FI" sz="3600" dirty="0" err="1" smtClean="0"/>
              <a:t>so</a:t>
            </a:r>
            <a:r>
              <a:rPr lang="fi-FI" sz="3600" dirty="0" smtClean="0"/>
              <a:t> </a:t>
            </a:r>
            <a:r>
              <a:rPr lang="fi-FI" sz="3600" dirty="0" err="1" smtClean="0"/>
              <a:t>people</a:t>
            </a:r>
            <a:r>
              <a:rPr lang="fi-FI" sz="3600" dirty="0" smtClean="0"/>
              <a:t> </a:t>
            </a:r>
            <a:r>
              <a:rPr lang="fi-FI" sz="3600" dirty="0" err="1" smtClean="0"/>
              <a:t>had</a:t>
            </a:r>
            <a:r>
              <a:rPr lang="fi-FI" sz="3600" dirty="0" smtClean="0"/>
              <a:t> </a:t>
            </a:r>
            <a:r>
              <a:rPr lang="fi-FI" sz="3600" dirty="0" err="1" smtClean="0"/>
              <a:t>work</a:t>
            </a:r>
            <a:r>
              <a:rPr lang="fi-FI" sz="3600" dirty="0" smtClean="0"/>
              <a:t> in </a:t>
            </a:r>
            <a:r>
              <a:rPr lang="fi-FI" sz="3600" dirty="0" err="1" smtClean="0"/>
              <a:t>forest</a:t>
            </a:r>
            <a:endParaRPr lang="fi-FI" sz="3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600" dirty="0" err="1" smtClean="0"/>
              <a:t>Finns</a:t>
            </a:r>
            <a:r>
              <a:rPr lang="fi-FI" sz="3600" dirty="0" smtClean="0"/>
              <a:t> </a:t>
            </a:r>
            <a:r>
              <a:rPr lang="fi-FI" sz="3600" dirty="0" err="1" smtClean="0"/>
              <a:t>usually</a:t>
            </a:r>
            <a:r>
              <a:rPr lang="fi-FI" sz="3600" dirty="0" smtClean="0"/>
              <a:t> </a:t>
            </a:r>
            <a:r>
              <a:rPr lang="fi-FI" sz="3600" dirty="0" err="1" smtClean="0"/>
              <a:t>work</a:t>
            </a:r>
            <a:r>
              <a:rPr lang="fi-FI" sz="3600" dirty="0" smtClean="0"/>
              <a:t> </a:t>
            </a:r>
            <a:r>
              <a:rPr lang="fi-FI" sz="3600" dirty="0" smtClean="0"/>
              <a:t>in </a:t>
            </a:r>
            <a:r>
              <a:rPr lang="fi-FI" sz="3600" dirty="0" err="1" smtClean="0"/>
              <a:t>forest</a:t>
            </a:r>
            <a:r>
              <a:rPr lang="fi-FI" sz="3600" dirty="0" smtClean="0"/>
              <a:t> and </a:t>
            </a:r>
            <a:r>
              <a:rPr lang="fi-FI" sz="3600" dirty="0" err="1" smtClean="0"/>
              <a:t>they</a:t>
            </a:r>
            <a:r>
              <a:rPr lang="fi-FI" sz="3600" dirty="0" smtClean="0"/>
              <a:t> </a:t>
            </a:r>
            <a:r>
              <a:rPr lang="fi-FI" sz="3600" dirty="0" err="1" smtClean="0"/>
              <a:t>get</a:t>
            </a:r>
            <a:r>
              <a:rPr lang="fi-FI" sz="3600" dirty="0"/>
              <a:t> </a:t>
            </a:r>
            <a:r>
              <a:rPr lang="fi-FI" sz="3600" dirty="0" err="1" smtClean="0"/>
              <a:t>livelihood</a:t>
            </a:r>
            <a:r>
              <a:rPr lang="fi-FI" sz="3600" dirty="0" smtClean="0"/>
              <a:t> </a:t>
            </a:r>
            <a:r>
              <a:rPr lang="fi-FI" sz="3600" dirty="0" err="1" smtClean="0"/>
              <a:t>from</a:t>
            </a:r>
            <a:r>
              <a:rPr lang="fi-FI" sz="3600" dirty="0" smtClean="0"/>
              <a:t> </a:t>
            </a:r>
            <a:r>
              <a:rPr lang="fi-FI" sz="3600" dirty="0" err="1" smtClean="0"/>
              <a:t>there</a:t>
            </a:r>
            <a:endParaRPr lang="fi-FI" sz="3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.yle.fi/uutiset/linnan_juhlat/article6406323.ece/ALTERNATES/w960/presidentit+Linnan+juhlat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757238" y="0"/>
            <a:ext cx="9901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err="1" smtClean="0"/>
              <a:t>Finnish</a:t>
            </a:r>
            <a:r>
              <a:rPr lang="fi-FI" sz="6000" dirty="0" smtClean="0"/>
              <a:t> </a:t>
            </a:r>
            <a:r>
              <a:rPr lang="fi-FI" sz="6000" dirty="0" err="1" smtClean="0"/>
              <a:t>traditions</a:t>
            </a:r>
            <a:r>
              <a:rPr lang="fi-FI" sz="6000" dirty="0" smtClean="0"/>
              <a:t> on  </a:t>
            </a:r>
            <a:r>
              <a:rPr lang="fi-FI" sz="6000" dirty="0" err="1" smtClean="0"/>
              <a:t>December</a:t>
            </a:r>
            <a:r>
              <a:rPr lang="fi-FI" sz="6000" dirty="0" smtClean="0"/>
              <a:t> 12th</a:t>
            </a:r>
            <a:endParaRPr lang="fi-FI" sz="6000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37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900" dirty="0" err="1" smtClean="0"/>
              <a:t>Castle</a:t>
            </a:r>
            <a:r>
              <a:rPr lang="fi-FI" sz="3900" dirty="0" smtClean="0"/>
              <a:t> </a:t>
            </a:r>
            <a:r>
              <a:rPr lang="fi-FI" sz="3900" dirty="0" err="1" smtClean="0"/>
              <a:t>Festivities</a:t>
            </a:r>
            <a:r>
              <a:rPr lang="fi-FI" sz="3900" dirty="0" smtClean="0"/>
              <a:t> </a:t>
            </a:r>
            <a:r>
              <a:rPr lang="fi-FI" sz="3900" dirty="0"/>
              <a:t>in </a:t>
            </a:r>
            <a:r>
              <a:rPr lang="fi-FI" sz="3900" dirty="0" err="1"/>
              <a:t>P</a:t>
            </a:r>
            <a:r>
              <a:rPr lang="fi-FI" sz="3900" dirty="0" err="1" smtClean="0"/>
              <a:t>residential</a:t>
            </a:r>
            <a:r>
              <a:rPr lang="fi-FI" sz="3900" dirty="0" smtClean="0"/>
              <a:t> Palace (Picture)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900" dirty="0" err="1"/>
              <a:t>Candles</a:t>
            </a:r>
            <a:r>
              <a:rPr lang="fi-FI" sz="3900" dirty="0"/>
              <a:t> </a:t>
            </a:r>
            <a:r>
              <a:rPr lang="fi-FI" sz="3900" dirty="0" err="1" smtClean="0"/>
              <a:t>burning</a:t>
            </a:r>
            <a:endParaRPr lang="fi-FI" sz="3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900" dirty="0" err="1" smtClean="0"/>
              <a:t>Flagging</a:t>
            </a:r>
            <a:endParaRPr lang="fi-FI" sz="3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900" dirty="0" smtClean="0"/>
              <a:t>Edvin Laine</a:t>
            </a:r>
            <a:r>
              <a:rPr lang="fi-FI" sz="3900" dirty="0"/>
              <a:t>-</a:t>
            </a:r>
            <a:r>
              <a:rPr lang="fi-FI" sz="3900" dirty="0" smtClean="0"/>
              <a:t> </a:t>
            </a:r>
            <a:r>
              <a:rPr lang="fi-FI" sz="3900" dirty="0" err="1" smtClean="0"/>
              <a:t>movie</a:t>
            </a:r>
            <a:r>
              <a:rPr lang="fi-FI" sz="3900" dirty="0"/>
              <a:t>: Tuntematon sotilas </a:t>
            </a:r>
            <a:r>
              <a:rPr lang="fi-FI" sz="3900" dirty="0" smtClean="0"/>
              <a:t>(The Unknown </a:t>
            </a:r>
            <a:r>
              <a:rPr lang="fi-FI" sz="3900" dirty="0" err="1" smtClean="0"/>
              <a:t>Soldier</a:t>
            </a:r>
            <a:r>
              <a:rPr lang="fi-FI" sz="3900" dirty="0"/>
              <a:t>)</a:t>
            </a:r>
            <a:endParaRPr lang="fi-FI" sz="3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900" dirty="0" err="1" smtClean="0"/>
              <a:t>Blue</a:t>
            </a:r>
            <a:r>
              <a:rPr lang="fi-FI" sz="3900" dirty="0" smtClean="0"/>
              <a:t> and white </a:t>
            </a:r>
            <a:r>
              <a:rPr lang="fi-FI" sz="3900" dirty="0" err="1" smtClean="0"/>
              <a:t>flowers</a:t>
            </a:r>
            <a:endParaRPr lang="fi-FI" sz="3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900" dirty="0" err="1" smtClean="0"/>
              <a:t>Independence</a:t>
            </a:r>
            <a:r>
              <a:rPr lang="fi-FI" sz="3900" dirty="0" smtClean="0"/>
              <a:t> </a:t>
            </a:r>
            <a:r>
              <a:rPr lang="fi-FI" sz="3900" dirty="0" err="1" smtClean="0"/>
              <a:t>Day’s</a:t>
            </a:r>
            <a:r>
              <a:rPr lang="fi-FI" sz="3900" dirty="0" smtClean="0"/>
              <a:t> </a:t>
            </a:r>
            <a:r>
              <a:rPr lang="fi-FI" sz="3900" dirty="0" err="1" smtClean="0"/>
              <a:t>parade</a:t>
            </a:r>
            <a:endParaRPr lang="fi-FI" sz="3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9113/175789156.6/0_ae569_aa84cbae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852738"/>
            <a:ext cx="41052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www.vastavalo.fi/albums/userpics/10718/normal_karhu_suolla_7_200907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852738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tsikk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fi-FI" sz="6000" smtClean="0"/>
              <a:t>National things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21161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400" dirty="0" smtClean="0"/>
              <a:t>National </a:t>
            </a:r>
            <a:r>
              <a:rPr lang="fi-FI" sz="14400" dirty="0" err="1" smtClean="0"/>
              <a:t>song</a:t>
            </a:r>
            <a:r>
              <a:rPr lang="fi-FI" sz="14400" dirty="0" smtClean="0"/>
              <a:t>: </a:t>
            </a:r>
            <a:r>
              <a:rPr lang="fi-FI" sz="14400" dirty="0" err="1" smtClean="0">
                <a:hlinkClick r:id="rId6"/>
              </a:rPr>
              <a:t>Maamme-</a:t>
            </a:r>
            <a:r>
              <a:rPr lang="fi-FI" sz="14400" dirty="0" smtClean="0">
                <a:hlinkClick r:id="rId6"/>
              </a:rPr>
              <a:t> laulu</a:t>
            </a:r>
            <a:endParaRPr lang="fi-FI" sz="14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400" dirty="0" smtClean="0"/>
              <a:t>National </a:t>
            </a:r>
            <a:r>
              <a:rPr lang="fi-FI" sz="14400" dirty="0" err="1" smtClean="0"/>
              <a:t>istrument</a:t>
            </a:r>
            <a:r>
              <a:rPr lang="fi-FI" sz="14400" dirty="0" smtClean="0"/>
              <a:t>: </a:t>
            </a:r>
            <a:r>
              <a:rPr lang="fi-FI" sz="14400" dirty="0" smtClean="0">
                <a:hlinkClick r:id="rId7"/>
              </a:rPr>
              <a:t>Kantele</a:t>
            </a:r>
            <a:endParaRPr lang="fi-FI" sz="14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3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84213" y="5084763"/>
            <a:ext cx="7559675" cy="1546225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400" dirty="0" smtClean="0"/>
              <a:t>                 </a:t>
            </a:r>
            <a:r>
              <a:rPr lang="fi-FI" sz="14400" dirty="0" err="1" smtClean="0"/>
              <a:t>bear</a:t>
            </a:r>
            <a:r>
              <a:rPr lang="fi-FI" sz="14400" dirty="0" smtClean="0"/>
              <a:t>	</a:t>
            </a:r>
            <a:r>
              <a:rPr lang="fi-FI" sz="8000" dirty="0" smtClean="0"/>
              <a:t>              	      </a:t>
            </a:r>
            <a:r>
              <a:rPr lang="fi-FI" sz="12800" dirty="0" err="1" smtClean="0"/>
              <a:t>lily</a:t>
            </a:r>
            <a:r>
              <a:rPr lang="fi-FI" sz="12800" dirty="0" smtClean="0"/>
              <a:t> of the </a:t>
            </a:r>
            <a:r>
              <a:rPr lang="fi-FI" sz="12800" dirty="0" err="1" smtClean="0"/>
              <a:t>valley</a:t>
            </a:r>
            <a:endParaRPr lang="fi-FI" sz="12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51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400" dirty="0" smtClean="0"/>
              <a:t>National </a:t>
            </a:r>
            <a:r>
              <a:rPr lang="fi-FI" sz="14400" dirty="0" err="1" smtClean="0"/>
              <a:t>animal</a:t>
            </a:r>
            <a:r>
              <a:rPr lang="fi-FI" sz="14400" dirty="0" smtClean="0"/>
              <a:t>             National </a:t>
            </a:r>
            <a:r>
              <a:rPr lang="fi-FI" sz="14400" dirty="0" err="1"/>
              <a:t>f</a:t>
            </a:r>
            <a:r>
              <a:rPr lang="fi-FI" sz="14400" dirty="0" err="1" smtClean="0"/>
              <a:t>lower</a:t>
            </a:r>
            <a:endParaRPr lang="fi-FI" sz="1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129</Words>
  <Application>Microsoft Office PowerPoint</Application>
  <PresentationFormat>Näytössä katseltava diaesitys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Independence Day</vt:lpstr>
      <vt:lpstr>Independence Day</vt:lpstr>
      <vt:lpstr>History</vt:lpstr>
      <vt:lpstr>Finnish traditions on  December 12th</vt:lpstr>
      <vt:lpstr>National things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Day</dc:title>
  <dc:creator>Kotiväki</dc:creator>
  <cp:lastModifiedBy>Paula Koskela</cp:lastModifiedBy>
  <cp:revision>16</cp:revision>
  <dcterms:created xsi:type="dcterms:W3CDTF">2014-12-29T09:38:17Z</dcterms:created>
  <dcterms:modified xsi:type="dcterms:W3CDTF">2015-05-04T13:52:05Z</dcterms:modified>
</cp:coreProperties>
</file>