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70" r:id="rId3"/>
    <p:sldMasterId id="214748367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embeddedFontLst>
    <p:embeddedFont>
      <p:font typeface="Economica"/>
      <p:regular r:id="rId25"/>
      <p:bold r:id="rId26"/>
      <p:italic r:id="rId27"/>
      <p:boldItalic r:id="rId28"/>
    </p:embeddedFont>
    <p:embeddedFont>
      <p:font typeface="Amatic SC"/>
      <p:regular r:id="rId29"/>
      <p:bold r:id="rId30"/>
    </p:embeddedFont>
    <p:embeddedFont>
      <p:font typeface="Covered By Your Grace"/>
      <p:regular r:id="rId31"/>
    </p:embeddedFont>
    <p:embeddedFont>
      <p:font typeface="Indie Flower"/>
      <p:regular r:id="rId32"/>
    </p:embeddedFont>
    <p:embeddedFont>
      <p:font typeface="Open Sans"/>
      <p:regular r:id="rId33"/>
      <p:bold r:id="rId34"/>
      <p:italic r:id="rId35"/>
      <p:boldItalic r:id="rId36"/>
    </p:embeddedFont>
  </p:embeddedFontLst>
  <p:defaultTextStyle>
    <a:defPPr marR="0" rtl="0" algn="l">
      <a:lnSpc>
        <a:spcPct val="100000"/>
      </a:lnSpc>
      <a:spcBef>
        <a:spcPts val="0"/>
      </a:spcBef>
      <a:spcAft>
        <a:spcPts val="0"/>
      </a:spcAft>
    </a:defPPr>
    <a:lvl1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font" Target="fonts/Economica-bold.fntdata"/><Relationship Id="rId25" Type="http://schemas.openxmlformats.org/officeDocument/2006/relationships/font" Target="fonts/Economica-regular.fntdata"/><Relationship Id="rId28" Type="http://schemas.openxmlformats.org/officeDocument/2006/relationships/font" Target="fonts/Economica-boldItalic.fntdata"/><Relationship Id="rId27" Type="http://schemas.openxmlformats.org/officeDocument/2006/relationships/font" Target="fonts/Economica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AmaticSC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CoveredByYourGrace-regular.fntdata"/><Relationship Id="rId30" Type="http://schemas.openxmlformats.org/officeDocument/2006/relationships/font" Target="fonts/AmaticSC-bold.fntdata"/><Relationship Id="rId11" Type="http://schemas.openxmlformats.org/officeDocument/2006/relationships/slide" Target="slides/slide6.xml"/><Relationship Id="rId33" Type="http://schemas.openxmlformats.org/officeDocument/2006/relationships/font" Target="fonts/OpenSans-regular.fntdata"/><Relationship Id="rId10" Type="http://schemas.openxmlformats.org/officeDocument/2006/relationships/slide" Target="slides/slide5.xml"/><Relationship Id="rId32" Type="http://schemas.openxmlformats.org/officeDocument/2006/relationships/font" Target="fonts/IndieFlower-regular.fntdata"/><Relationship Id="rId13" Type="http://schemas.openxmlformats.org/officeDocument/2006/relationships/slide" Target="slides/slide8.xml"/><Relationship Id="rId35" Type="http://schemas.openxmlformats.org/officeDocument/2006/relationships/font" Target="fonts/OpenSans-italic.fntdata"/><Relationship Id="rId12" Type="http://schemas.openxmlformats.org/officeDocument/2006/relationships/slide" Target="slides/slide7.xml"/><Relationship Id="rId34" Type="http://schemas.openxmlformats.org/officeDocument/2006/relationships/font" Target="fonts/OpenSans-bold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6" Type="http://schemas.openxmlformats.org/officeDocument/2006/relationships/font" Target="fonts/OpenSans-bold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" name="Shape 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1" name="Shape 5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9" name="Shape 10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7" name="Shape 11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9" name="Shape 12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3" name="Shape 14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0" name="Shape 16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2" name="Shape 22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7" name="Shape 22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5" name="Shape 23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42" name="Shape 24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48" name="Shape 24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8" name="Shape 5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4" name="Shape 6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1" name="Shape 7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7" name="Shape 7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3" name="Shape 8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9" name="Shape 8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5" name="Shape 9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3" name="Shape 10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/>
          <p:nvPr>
            <p:ph type="ctrTitle"/>
          </p:nvPr>
        </p:nvSpPr>
        <p:spPr>
          <a:xfrm>
            <a:off x="311708" y="744575"/>
            <a:ext cx="8520599" cy="20525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algn="ctr">
              <a:spcBef>
                <a:spcPts val="0"/>
              </a:spcBef>
              <a:buSzPct val="100000"/>
              <a:defRPr sz="5200"/>
            </a:lvl1pPr>
            <a:lvl2pPr algn="ctr">
              <a:spcBef>
                <a:spcPts val="0"/>
              </a:spcBef>
              <a:buSzPct val="100000"/>
              <a:defRPr sz="5200"/>
            </a:lvl2pPr>
            <a:lvl3pPr algn="ctr">
              <a:spcBef>
                <a:spcPts val="0"/>
              </a:spcBef>
              <a:buSzPct val="100000"/>
              <a:defRPr sz="5200"/>
            </a:lvl3pPr>
            <a:lvl4pPr algn="ctr">
              <a:spcBef>
                <a:spcPts val="0"/>
              </a:spcBef>
              <a:buSzPct val="100000"/>
              <a:defRPr sz="5200"/>
            </a:lvl4pPr>
            <a:lvl5pPr algn="ctr">
              <a:spcBef>
                <a:spcPts val="0"/>
              </a:spcBef>
              <a:buSzPct val="100000"/>
              <a:defRPr sz="5200"/>
            </a:lvl5pPr>
            <a:lvl6pPr algn="ctr">
              <a:spcBef>
                <a:spcPts val="0"/>
              </a:spcBef>
              <a:buSzPct val="100000"/>
              <a:defRPr sz="5200"/>
            </a:lvl6pPr>
            <a:lvl7pPr algn="ctr">
              <a:spcBef>
                <a:spcPts val="0"/>
              </a:spcBef>
              <a:buSzPct val="100000"/>
              <a:defRPr sz="5200"/>
            </a:lvl7pPr>
            <a:lvl8pPr algn="ctr">
              <a:spcBef>
                <a:spcPts val="0"/>
              </a:spcBef>
              <a:buSzPct val="100000"/>
              <a:defRPr sz="5200"/>
            </a:lvl8pPr>
            <a:lvl9pPr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0" name="Shape 10"/>
          <p:cNvSpPr txBox="1"/>
          <p:nvPr>
            <p:ph idx="1" type="subTitle"/>
          </p:nvPr>
        </p:nvSpPr>
        <p:spPr>
          <a:xfrm>
            <a:off x="311700" y="2834125"/>
            <a:ext cx="8520599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1" name="Shape 11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fi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/>
          <p:nvPr>
            <p:ph type="title"/>
          </p:nvPr>
        </p:nvSpPr>
        <p:spPr>
          <a:xfrm>
            <a:off x="311700" y="1106125"/>
            <a:ext cx="8520599" cy="196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algn="ctr">
              <a:spcBef>
                <a:spcPts val="0"/>
              </a:spcBef>
              <a:buSzPct val="100000"/>
              <a:defRPr sz="12000"/>
            </a:lvl1pPr>
            <a:lvl2pPr algn="ctr">
              <a:spcBef>
                <a:spcPts val="0"/>
              </a:spcBef>
              <a:buSzPct val="100000"/>
              <a:defRPr sz="12000"/>
            </a:lvl2pPr>
            <a:lvl3pPr algn="ctr">
              <a:spcBef>
                <a:spcPts val="0"/>
              </a:spcBef>
              <a:buSzPct val="100000"/>
              <a:defRPr sz="12000"/>
            </a:lvl3pPr>
            <a:lvl4pPr algn="ctr">
              <a:spcBef>
                <a:spcPts val="0"/>
              </a:spcBef>
              <a:buSzPct val="100000"/>
              <a:defRPr sz="12000"/>
            </a:lvl4pPr>
            <a:lvl5pPr algn="ctr">
              <a:spcBef>
                <a:spcPts val="0"/>
              </a:spcBef>
              <a:buSzPct val="100000"/>
              <a:defRPr sz="12000"/>
            </a:lvl5pPr>
            <a:lvl6pPr algn="ctr">
              <a:spcBef>
                <a:spcPts val="0"/>
              </a:spcBef>
              <a:buSzPct val="100000"/>
              <a:defRPr sz="12000"/>
            </a:lvl6pPr>
            <a:lvl7pPr algn="ctr">
              <a:spcBef>
                <a:spcPts val="0"/>
              </a:spcBef>
              <a:buSzPct val="100000"/>
              <a:defRPr sz="12000"/>
            </a:lvl7pPr>
            <a:lvl8pPr algn="ctr">
              <a:spcBef>
                <a:spcPts val="0"/>
              </a:spcBef>
              <a:buSzPct val="100000"/>
              <a:defRPr sz="12000"/>
            </a:lvl8pPr>
            <a:lvl9pPr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45" name="Shape 45"/>
          <p:cNvSpPr txBox="1"/>
          <p:nvPr>
            <p:ph idx="1" type="body"/>
          </p:nvPr>
        </p:nvSpPr>
        <p:spPr>
          <a:xfrm>
            <a:off x="311700" y="3152225"/>
            <a:ext cx="8520599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spcBef>
                <a:spcPts val="0"/>
              </a:spcBef>
              <a:defRPr/>
            </a:lvl1pPr>
            <a:lvl2pPr algn="ctr">
              <a:spcBef>
                <a:spcPts val="0"/>
              </a:spcBef>
              <a:defRPr/>
            </a:lvl2pPr>
            <a:lvl3pPr algn="ctr">
              <a:spcBef>
                <a:spcPts val="0"/>
              </a:spcBef>
              <a:defRPr/>
            </a:lvl3pPr>
            <a:lvl4pPr algn="ctr">
              <a:spcBef>
                <a:spcPts val="0"/>
              </a:spcBef>
              <a:defRPr/>
            </a:lvl4pPr>
            <a:lvl5pPr algn="ctr">
              <a:spcBef>
                <a:spcPts val="0"/>
              </a:spcBef>
              <a:defRPr/>
            </a:lvl5pPr>
            <a:lvl6pPr algn="ctr">
              <a:spcBef>
                <a:spcPts val="0"/>
              </a:spcBef>
              <a:defRPr/>
            </a:lvl6pPr>
            <a:lvl7pPr algn="ctr">
              <a:spcBef>
                <a:spcPts val="0"/>
              </a:spcBef>
              <a:defRPr/>
            </a:lvl7pPr>
            <a:lvl8pPr algn="ctr">
              <a:spcBef>
                <a:spcPts val="0"/>
              </a:spcBef>
              <a:defRPr/>
            </a:lvl8pPr>
            <a:lvl9pPr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6" name="Shape 46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fi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fi"/>
              <a:t>‹#›</a:t>
            </a:fld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/>
        </p:nvSpPr>
        <p:spPr>
          <a:xfrm>
            <a:off x="2744012" y="756700"/>
            <a:ext cx="1081625" cy="1124950"/>
          </a:xfrm>
          <a:custGeom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/>
            <a:headEnd len="med" w="med" type="none"/>
            <a:tailEnd len="med" w="med" type="none"/>
          </a:ln>
        </p:spPr>
      </p:sp>
      <p:sp>
        <p:nvSpPr>
          <p:cNvPr id="173" name="Shape 173"/>
          <p:cNvSpPr/>
          <p:nvPr/>
        </p:nvSpPr>
        <p:spPr>
          <a:xfrm rot="10800000">
            <a:off x="5318350" y="3266725"/>
            <a:ext cx="1081625" cy="1124950"/>
          </a:xfrm>
          <a:custGeom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/>
            <a:headEnd len="med" w="med" type="none"/>
            <a:tailEnd len="med" w="med" type="none"/>
          </a:ln>
        </p:spPr>
      </p:sp>
      <p:sp>
        <p:nvSpPr>
          <p:cNvPr id="174" name="Shape 174"/>
          <p:cNvSpPr txBox="1"/>
          <p:nvPr>
            <p:ph type="ctrTitle"/>
          </p:nvPr>
        </p:nvSpPr>
        <p:spPr>
          <a:xfrm>
            <a:off x="3044700" y="1444255"/>
            <a:ext cx="3054600" cy="15371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rtl="0" algn="ctr">
              <a:spcBef>
                <a:spcPts val="0"/>
              </a:spcBef>
              <a:defRPr/>
            </a:lvl1pPr>
            <a:lvl2pPr rtl="0" algn="ctr">
              <a:spcBef>
                <a:spcPts val="0"/>
              </a:spcBef>
              <a:defRPr/>
            </a:lvl2pPr>
            <a:lvl3pPr rtl="0" algn="ctr">
              <a:spcBef>
                <a:spcPts val="0"/>
              </a:spcBef>
              <a:defRPr/>
            </a:lvl3pPr>
            <a:lvl4pPr rtl="0" algn="ctr">
              <a:spcBef>
                <a:spcPts val="0"/>
              </a:spcBef>
              <a:defRPr/>
            </a:lvl4pPr>
            <a:lvl5pPr rtl="0" algn="ctr">
              <a:spcBef>
                <a:spcPts val="0"/>
              </a:spcBef>
              <a:defRPr/>
            </a:lvl5pPr>
            <a:lvl6pPr rtl="0" algn="ctr">
              <a:spcBef>
                <a:spcPts val="0"/>
              </a:spcBef>
              <a:defRPr/>
            </a:lvl6pPr>
            <a:lvl7pPr rtl="0" algn="ctr">
              <a:spcBef>
                <a:spcPts val="0"/>
              </a:spcBef>
              <a:defRPr/>
            </a:lvl7pPr>
            <a:lvl8pPr rtl="0" algn="ctr">
              <a:spcBef>
                <a:spcPts val="0"/>
              </a:spcBef>
              <a:defRPr/>
            </a:lvl8pPr>
            <a:lvl9pPr rtl="0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175" name="Shape 175"/>
          <p:cNvSpPr txBox="1"/>
          <p:nvPr>
            <p:ph idx="1" type="subTitle"/>
          </p:nvPr>
        </p:nvSpPr>
        <p:spPr>
          <a:xfrm>
            <a:off x="3044700" y="3116580"/>
            <a:ext cx="3054600" cy="7013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176" name="Shape 176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fi"/>
              <a:t>‹#›</a:t>
            </a:fld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title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/>
        </p:nvSpPr>
        <p:spPr>
          <a:xfrm flipH="1">
            <a:off x="7595937" y="460225"/>
            <a:ext cx="1081625" cy="1124950"/>
          </a:xfrm>
          <a:custGeom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/>
            <a:headEnd len="med" w="med" type="none"/>
            <a:tailEnd len="med" w="med" type="none"/>
          </a:ln>
        </p:spPr>
      </p:sp>
      <p:sp>
        <p:nvSpPr>
          <p:cNvPr id="179" name="Shape 179"/>
          <p:cNvSpPr/>
          <p:nvPr/>
        </p:nvSpPr>
        <p:spPr>
          <a:xfrm flipH="1" rot="10800000">
            <a:off x="466425" y="3558325"/>
            <a:ext cx="1081625" cy="1124950"/>
          </a:xfrm>
          <a:custGeom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/>
            <a:headEnd len="med" w="med" type="none"/>
            <a:tailEnd len="med" w="med" type="none"/>
          </a:ln>
        </p:spPr>
      </p:sp>
      <p:sp>
        <p:nvSpPr>
          <p:cNvPr id="180" name="Shape 180"/>
          <p:cNvSpPr txBox="1"/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rtl="0" algn="ctr">
              <a:spcBef>
                <a:spcPts val="0"/>
              </a:spcBef>
              <a:defRPr/>
            </a:lvl1pPr>
            <a:lvl2pPr rtl="0" algn="ctr">
              <a:spcBef>
                <a:spcPts val="0"/>
              </a:spcBef>
              <a:defRPr/>
            </a:lvl2pPr>
            <a:lvl3pPr rtl="0" algn="ctr">
              <a:spcBef>
                <a:spcPts val="0"/>
              </a:spcBef>
              <a:defRPr/>
            </a:lvl3pPr>
            <a:lvl4pPr rtl="0" algn="ctr">
              <a:spcBef>
                <a:spcPts val="0"/>
              </a:spcBef>
              <a:defRPr/>
            </a:lvl4pPr>
            <a:lvl5pPr rtl="0" algn="ctr">
              <a:spcBef>
                <a:spcPts val="0"/>
              </a:spcBef>
              <a:defRPr/>
            </a:lvl5pPr>
            <a:lvl6pPr rtl="0" algn="ctr">
              <a:spcBef>
                <a:spcPts val="0"/>
              </a:spcBef>
              <a:defRPr/>
            </a:lvl6pPr>
            <a:lvl7pPr rtl="0" algn="ctr">
              <a:spcBef>
                <a:spcPts val="0"/>
              </a:spcBef>
              <a:defRPr/>
            </a:lvl7pPr>
            <a:lvl8pPr rtl="0" algn="ctr">
              <a:spcBef>
                <a:spcPts val="0"/>
              </a:spcBef>
              <a:defRPr/>
            </a:lvl8pPr>
            <a:lvl9pPr rtl="0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181" name="Shape 181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fi"/>
              <a:t>‹#›</a:t>
            </a:fld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4" name="Shape 184"/>
          <p:cNvSpPr txBox="1"/>
          <p:nvPr>
            <p:ph type="title"/>
          </p:nvPr>
        </p:nvSpPr>
        <p:spPr>
          <a:xfrm>
            <a:off x="311700" y="315925"/>
            <a:ext cx="8520599" cy="8312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85" name="Shape 185"/>
          <p:cNvSpPr txBox="1"/>
          <p:nvPr>
            <p:ph idx="1" type="body"/>
          </p:nvPr>
        </p:nvSpPr>
        <p:spPr>
          <a:xfrm>
            <a:off x="311700" y="1225225"/>
            <a:ext cx="8520599" cy="33540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86" name="Shape 186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fi"/>
              <a:t>‹#›</a:t>
            </a:fld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/>
          <p:nvPr>
            <p:ph type="title"/>
          </p:nvPr>
        </p:nvSpPr>
        <p:spPr>
          <a:xfrm>
            <a:off x="311700" y="315925"/>
            <a:ext cx="8520599" cy="8312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89" name="Shape 189"/>
          <p:cNvSpPr txBox="1"/>
          <p:nvPr>
            <p:ph idx="1" type="body"/>
          </p:nvPr>
        </p:nvSpPr>
        <p:spPr>
          <a:xfrm>
            <a:off x="311700" y="1225225"/>
            <a:ext cx="3999899" cy="33540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buSzPct val="100000"/>
              <a:defRPr sz="1400"/>
            </a:lvl1pPr>
            <a:lvl2pPr rtl="0">
              <a:spcBef>
                <a:spcPts val="0"/>
              </a:spcBef>
              <a:buSzPct val="100000"/>
              <a:defRPr sz="1200"/>
            </a:lvl2pPr>
            <a:lvl3pPr rtl="0">
              <a:spcBef>
                <a:spcPts val="0"/>
              </a:spcBef>
              <a:buSzPct val="100000"/>
              <a:defRPr sz="1200"/>
            </a:lvl3pPr>
            <a:lvl4pPr rtl="0">
              <a:spcBef>
                <a:spcPts val="0"/>
              </a:spcBef>
              <a:buSzPct val="100000"/>
              <a:defRPr sz="1200"/>
            </a:lvl4pPr>
            <a:lvl5pPr rtl="0">
              <a:spcBef>
                <a:spcPts val="0"/>
              </a:spcBef>
              <a:buSzPct val="100000"/>
              <a:defRPr sz="1200"/>
            </a:lvl5pPr>
            <a:lvl6pPr rtl="0">
              <a:spcBef>
                <a:spcPts val="0"/>
              </a:spcBef>
              <a:buSzPct val="100000"/>
              <a:defRPr sz="1200"/>
            </a:lvl6pPr>
            <a:lvl7pPr rtl="0">
              <a:spcBef>
                <a:spcPts val="0"/>
              </a:spcBef>
              <a:buSzPct val="100000"/>
              <a:defRPr sz="1200"/>
            </a:lvl7pPr>
            <a:lvl8pPr rtl="0">
              <a:spcBef>
                <a:spcPts val="0"/>
              </a:spcBef>
              <a:buSzPct val="100000"/>
              <a:defRPr sz="1200"/>
            </a:lvl8pPr>
            <a:lvl9pPr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190" name="Shape 190"/>
          <p:cNvSpPr txBox="1"/>
          <p:nvPr>
            <p:ph idx="2" type="body"/>
          </p:nvPr>
        </p:nvSpPr>
        <p:spPr>
          <a:xfrm>
            <a:off x="4832400" y="1225225"/>
            <a:ext cx="3999899" cy="33540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buSzPct val="100000"/>
              <a:defRPr sz="1400"/>
            </a:lvl1pPr>
            <a:lvl2pPr rtl="0">
              <a:spcBef>
                <a:spcPts val="0"/>
              </a:spcBef>
              <a:buSzPct val="100000"/>
              <a:defRPr sz="1200"/>
            </a:lvl2pPr>
            <a:lvl3pPr rtl="0">
              <a:spcBef>
                <a:spcPts val="0"/>
              </a:spcBef>
              <a:buSzPct val="100000"/>
              <a:defRPr sz="1200"/>
            </a:lvl3pPr>
            <a:lvl4pPr rtl="0">
              <a:spcBef>
                <a:spcPts val="0"/>
              </a:spcBef>
              <a:buSzPct val="100000"/>
              <a:defRPr sz="1200"/>
            </a:lvl4pPr>
            <a:lvl5pPr rtl="0">
              <a:spcBef>
                <a:spcPts val="0"/>
              </a:spcBef>
              <a:buSzPct val="100000"/>
              <a:defRPr sz="1200"/>
            </a:lvl5pPr>
            <a:lvl6pPr rtl="0">
              <a:spcBef>
                <a:spcPts val="0"/>
              </a:spcBef>
              <a:buSzPct val="100000"/>
              <a:defRPr sz="1200"/>
            </a:lvl6pPr>
            <a:lvl7pPr rtl="0">
              <a:spcBef>
                <a:spcPts val="0"/>
              </a:spcBef>
              <a:buSzPct val="100000"/>
              <a:defRPr sz="1200"/>
            </a:lvl7pPr>
            <a:lvl8pPr rtl="0">
              <a:spcBef>
                <a:spcPts val="0"/>
              </a:spcBef>
              <a:buSzPct val="100000"/>
              <a:defRPr sz="1200"/>
            </a:lvl8pPr>
            <a:lvl9pPr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191" name="Shape 191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fi"/>
              <a:t>‹#›</a:t>
            </a:fld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/>
          <p:nvPr>
            <p:ph type="title"/>
          </p:nvPr>
        </p:nvSpPr>
        <p:spPr>
          <a:xfrm>
            <a:off x="311700" y="315925"/>
            <a:ext cx="8520599" cy="8312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94" name="Shape 194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fi"/>
              <a:t>‹#›</a:t>
            </a:fld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/>
          <p:nvPr>
            <p:ph type="title"/>
          </p:nvPr>
        </p:nvSpPr>
        <p:spPr>
          <a:xfrm>
            <a:off x="311700" y="555600"/>
            <a:ext cx="2807999" cy="7556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rtl="0">
              <a:spcBef>
                <a:spcPts val="0"/>
              </a:spcBef>
              <a:buSzPct val="100000"/>
              <a:defRPr sz="3000"/>
            </a:lvl1pPr>
            <a:lvl2pPr rtl="0">
              <a:spcBef>
                <a:spcPts val="0"/>
              </a:spcBef>
              <a:buSzPct val="100000"/>
              <a:defRPr sz="3000"/>
            </a:lvl2pPr>
            <a:lvl3pPr rtl="0">
              <a:spcBef>
                <a:spcPts val="0"/>
              </a:spcBef>
              <a:buSzPct val="100000"/>
              <a:defRPr sz="3000"/>
            </a:lvl3pPr>
            <a:lvl4pPr rtl="0">
              <a:spcBef>
                <a:spcPts val="0"/>
              </a:spcBef>
              <a:buSzPct val="100000"/>
              <a:defRPr sz="3000"/>
            </a:lvl4pPr>
            <a:lvl5pPr rtl="0">
              <a:spcBef>
                <a:spcPts val="0"/>
              </a:spcBef>
              <a:buSzPct val="100000"/>
              <a:defRPr sz="3000"/>
            </a:lvl5pPr>
            <a:lvl6pPr rtl="0">
              <a:spcBef>
                <a:spcPts val="0"/>
              </a:spcBef>
              <a:buSzPct val="100000"/>
              <a:defRPr sz="3000"/>
            </a:lvl6pPr>
            <a:lvl7pPr rtl="0">
              <a:spcBef>
                <a:spcPts val="0"/>
              </a:spcBef>
              <a:buSzPct val="100000"/>
              <a:defRPr sz="3000"/>
            </a:lvl7pPr>
            <a:lvl8pPr rtl="0">
              <a:spcBef>
                <a:spcPts val="0"/>
              </a:spcBef>
              <a:buSzPct val="100000"/>
              <a:defRPr sz="3000"/>
            </a:lvl8pPr>
            <a:lvl9pPr rtl="0">
              <a:spcBef>
                <a:spcPts val="0"/>
              </a:spcBef>
              <a:buSzPct val="100000"/>
              <a:defRPr sz="3000"/>
            </a:lvl9pPr>
          </a:lstStyle>
          <a:p/>
        </p:txBody>
      </p:sp>
      <p:sp>
        <p:nvSpPr>
          <p:cNvPr id="197" name="Shape 197"/>
          <p:cNvSpPr txBox="1"/>
          <p:nvPr>
            <p:ph idx="1" type="body"/>
          </p:nvPr>
        </p:nvSpPr>
        <p:spPr>
          <a:xfrm>
            <a:off x="311700" y="1399399"/>
            <a:ext cx="2807999" cy="27849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buSzPct val="100000"/>
              <a:defRPr sz="1200"/>
            </a:lvl1pPr>
            <a:lvl2pPr rtl="0">
              <a:spcBef>
                <a:spcPts val="0"/>
              </a:spcBef>
              <a:buSzPct val="100000"/>
              <a:defRPr sz="1200"/>
            </a:lvl2pPr>
            <a:lvl3pPr rtl="0">
              <a:spcBef>
                <a:spcPts val="0"/>
              </a:spcBef>
              <a:buSzPct val="100000"/>
              <a:defRPr sz="1200"/>
            </a:lvl3pPr>
            <a:lvl4pPr rtl="0">
              <a:spcBef>
                <a:spcPts val="0"/>
              </a:spcBef>
              <a:buSzPct val="100000"/>
              <a:defRPr sz="1200"/>
            </a:lvl4pPr>
            <a:lvl5pPr rtl="0">
              <a:spcBef>
                <a:spcPts val="0"/>
              </a:spcBef>
              <a:buSzPct val="100000"/>
              <a:defRPr sz="1200"/>
            </a:lvl5pPr>
            <a:lvl6pPr rtl="0">
              <a:spcBef>
                <a:spcPts val="0"/>
              </a:spcBef>
              <a:buSzPct val="100000"/>
              <a:defRPr sz="1200"/>
            </a:lvl6pPr>
            <a:lvl7pPr rtl="0">
              <a:spcBef>
                <a:spcPts val="0"/>
              </a:spcBef>
              <a:buSzPct val="100000"/>
              <a:defRPr sz="1200"/>
            </a:lvl7pPr>
            <a:lvl8pPr rtl="0">
              <a:spcBef>
                <a:spcPts val="0"/>
              </a:spcBef>
              <a:buSzPct val="100000"/>
              <a:defRPr sz="1200"/>
            </a:lvl8pPr>
            <a:lvl9pPr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198" name="Shape 198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fi"/>
              <a:t>‹#›</a:t>
            </a:fld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1" name="Shape 201"/>
          <p:cNvSpPr txBox="1"/>
          <p:nvPr>
            <p:ph type="title"/>
          </p:nvPr>
        </p:nvSpPr>
        <p:spPr>
          <a:xfrm>
            <a:off x="490250" y="450150"/>
            <a:ext cx="5878799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rtl="0">
              <a:spcBef>
                <a:spcPts val="0"/>
              </a:spcBef>
              <a:buSzPct val="100000"/>
              <a:defRPr sz="4800"/>
            </a:lvl1pPr>
            <a:lvl2pPr rtl="0">
              <a:spcBef>
                <a:spcPts val="0"/>
              </a:spcBef>
              <a:buSzPct val="100000"/>
              <a:defRPr sz="4800"/>
            </a:lvl2pPr>
            <a:lvl3pPr rtl="0">
              <a:spcBef>
                <a:spcPts val="0"/>
              </a:spcBef>
              <a:buSzPct val="100000"/>
              <a:defRPr sz="4800"/>
            </a:lvl3pPr>
            <a:lvl4pPr rtl="0">
              <a:spcBef>
                <a:spcPts val="0"/>
              </a:spcBef>
              <a:buSzPct val="100000"/>
              <a:defRPr sz="4800"/>
            </a:lvl4pPr>
            <a:lvl5pPr rtl="0">
              <a:spcBef>
                <a:spcPts val="0"/>
              </a:spcBef>
              <a:buSzPct val="100000"/>
              <a:defRPr sz="4800"/>
            </a:lvl5pPr>
            <a:lvl6pPr rtl="0">
              <a:spcBef>
                <a:spcPts val="0"/>
              </a:spcBef>
              <a:buSzPct val="100000"/>
              <a:defRPr sz="4800"/>
            </a:lvl6pPr>
            <a:lvl7pPr rtl="0">
              <a:spcBef>
                <a:spcPts val="0"/>
              </a:spcBef>
              <a:buSzPct val="100000"/>
              <a:defRPr sz="4800"/>
            </a:lvl7pPr>
            <a:lvl8pPr rtl="0">
              <a:spcBef>
                <a:spcPts val="0"/>
              </a:spcBef>
              <a:buSzPct val="100000"/>
              <a:defRPr sz="4800"/>
            </a:lvl8pPr>
            <a:lvl9pPr rtl="0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202" name="Shape 202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fi"/>
              <a:t>‹#›</a:t>
            </a:fld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/>
          <p:nvPr/>
        </p:nvSpPr>
        <p:spPr>
          <a:xfrm>
            <a:off x="4572000" y="-25"/>
            <a:ext cx="4572000" cy="51434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205" name="Shape 205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6" name="Shape 206"/>
          <p:cNvSpPr txBox="1"/>
          <p:nvPr>
            <p:ph type="title"/>
          </p:nvPr>
        </p:nvSpPr>
        <p:spPr>
          <a:xfrm>
            <a:off x="265500" y="929275"/>
            <a:ext cx="4045199" cy="17861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rtl="0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1pPr>
            <a:lvl2pPr rtl="0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2pPr>
            <a:lvl3pPr rtl="0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3pPr>
            <a:lvl4pPr rtl="0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4pPr>
            <a:lvl5pPr rtl="0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5pPr>
            <a:lvl6pPr rtl="0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6pPr>
            <a:lvl7pPr rtl="0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7pPr>
            <a:lvl8pPr rtl="0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8pPr>
            <a:lvl9pPr rtl="0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07" name="Shape 207"/>
          <p:cNvSpPr txBox="1"/>
          <p:nvPr>
            <p:ph idx="1" type="subTitle"/>
          </p:nvPr>
        </p:nvSpPr>
        <p:spPr>
          <a:xfrm>
            <a:off x="265500" y="2769000"/>
            <a:ext cx="4045199" cy="15740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208" name="Shape 208"/>
          <p:cNvSpPr txBox="1"/>
          <p:nvPr>
            <p:ph idx="2" type="body"/>
          </p:nvPr>
        </p:nvSpPr>
        <p:spPr>
          <a:xfrm>
            <a:off x="4939500" y="724200"/>
            <a:ext cx="3837000" cy="36950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9" name="Shape 209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fi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titl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/>
          <p:nvPr>
            <p:ph type="title"/>
          </p:nvPr>
        </p:nvSpPr>
        <p:spPr>
          <a:xfrm>
            <a:off x="311700" y="2150850"/>
            <a:ext cx="8520599" cy="841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algn="ctr">
              <a:spcBef>
                <a:spcPts val="0"/>
              </a:spcBef>
              <a:buSzPct val="100000"/>
              <a:defRPr sz="3600"/>
            </a:lvl1pPr>
            <a:lvl2pPr algn="ctr">
              <a:spcBef>
                <a:spcPts val="0"/>
              </a:spcBef>
              <a:buSzPct val="100000"/>
              <a:defRPr sz="3600"/>
            </a:lvl2pPr>
            <a:lvl3pPr algn="ctr">
              <a:spcBef>
                <a:spcPts val="0"/>
              </a:spcBef>
              <a:buSzPct val="100000"/>
              <a:defRPr sz="3600"/>
            </a:lvl3pPr>
            <a:lvl4pPr algn="ctr">
              <a:spcBef>
                <a:spcPts val="0"/>
              </a:spcBef>
              <a:buSzPct val="100000"/>
              <a:defRPr sz="3600"/>
            </a:lvl4pPr>
            <a:lvl5pPr algn="ctr">
              <a:spcBef>
                <a:spcPts val="0"/>
              </a:spcBef>
              <a:buSzPct val="100000"/>
              <a:defRPr sz="3600"/>
            </a:lvl5pPr>
            <a:lvl6pPr algn="ctr">
              <a:spcBef>
                <a:spcPts val="0"/>
              </a:spcBef>
              <a:buSzPct val="100000"/>
              <a:defRPr sz="3600"/>
            </a:lvl6pPr>
            <a:lvl7pPr algn="ctr">
              <a:spcBef>
                <a:spcPts val="0"/>
              </a:spcBef>
              <a:buSzPct val="100000"/>
              <a:defRPr sz="3600"/>
            </a:lvl7pPr>
            <a:lvl8pPr algn="ctr">
              <a:spcBef>
                <a:spcPts val="0"/>
              </a:spcBef>
              <a:buSzPct val="100000"/>
              <a:defRPr sz="3600"/>
            </a:lvl8pPr>
            <a:lvl9pPr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4" name="Shape 14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fi"/>
              <a:t>‹#›</a:t>
            </a:fld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/>
          <p:nvPr>
            <p:ph idx="1" type="body"/>
          </p:nvPr>
        </p:nvSpPr>
        <p:spPr>
          <a:xfrm>
            <a:off x="319500" y="4218925"/>
            <a:ext cx="5998800" cy="5987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/>
        </p:txBody>
      </p:sp>
      <p:sp>
        <p:nvSpPr>
          <p:cNvPr id="212" name="Shape 212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fi"/>
              <a:t>‹#›</a:t>
            </a:fld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5" name="Shape 215"/>
          <p:cNvSpPr txBox="1"/>
          <p:nvPr>
            <p:ph type="title"/>
          </p:nvPr>
        </p:nvSpPr>
        <p:spPr>
          <a:xfrm>
            <a:off x="311700" y="957125"/>
            <a:ext cx="8520599" cy="21287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rtl="0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1pPr>
            <a:lvl2pPr rtl="0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2pPr>
            <a:lvl3pPr rtl="0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3pPr>
            <a:lvl4pPr rtl="0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4pPr>
            <a:lvl5pPr rtl="0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5pPr>
            <a:lvl6pPr rtl="0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6pPr>
            <a:lvl7pPr rtl="0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7pPr>
            <a:lvl8pPr rtl="0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8pPr>
            <a:lvl9pPr rtl="0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16" name="Shape 216"/>
          <p:cNvSpPr txBox="1"/>
          <p:nvPr>
            <p:ph idx="1" type="body"/>
          </p:nvPr>
        </p:nvSpPr>
        <p:spPr>
          <a:xfrm>
            <a:off x="311700" y="3162000"/>
            <a:ext cx="8520599" cy="10715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 algn="ctr">
              <a:spcBef>
                <a:spcPts val="0"/>
              </a:spcBef>
              <a:defRPr/>
            </a:lvl1pPr>
            <a:lvl2pPr rtl="0" algn="ctr">
              <a:spcBef>
                <a:spcPts val="0"/>
              </a:spcBef>
              <a:defRPr/>
            </a:lvl2pPr>
            <a:lvl3pPr rtl="0" algn="ctr">
              <a:spcBef>
                <a:spcPts val="0"/>
              </a:spcBef>
              <a:defRPr/>
            </a:lvl3pPr>
            <a:lvl4pPr rtl="0" algn="ctr">
              <a:spcBef>
                <a:spcPts val="0"/>
              </a:spcBef>
              <a:defRPr/>
            </a:lvl4pPr>
            <a:lvl5pPr rtl="0" algn="ctr">
              <a:spcBef>
                <a:spcPts val="0"/>
              </a:spcBef>
              <a:defRPr/>
            </a:lvl5pPr>
            <a:lvl6pPr rtl="0" algn="ctr">
              <a:spcBef>
                <a:spcPts val="0"/>
              </a:spcBef>
              <a:defRPr/>
            </a:lvl6pPr>
            <a:lvl7pPr rtl="0" algn="ctr">
              <a:spcBef>
                <a:spcPts val="0"/>
              </a:spcBef>
              <a:defRPr/>
            </a:lvl7pPr>
            <a:lvl8pPr rtl="0" algn="ctr">
              <a:spcBef>
                <a:spcPts val="0"/>
              </a:spcBef>
              <a:defRPr/>
            </a:lvl8pPr>
            <a:lvl9pPr rtl="0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217" name="Shape 217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fi"/>
              <a:t>‹#›</a:t>
            </a:fld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fi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7" name="Shape 17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fi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1" name="Shape 21"/>
          <p:cNvSpPr txBox="1"/>
          <p:nvPr>
            <p:ph idx="1" type="body"/>
          </p:nvPr>
        </p:nvSpPr>
        <p:spPr>
          <a:xfrm>
            <a:off x="3117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2" name="Shape 22"/>
          <p:cNvSpPr txBox="1"/>
          <p:nvPr>
            <p:ph idx="2" type="body"/>
          </p:nvPr>
        </p:nvSpPr>
        <p:spPr>
          <a:xfrm>
            <a:off x="48324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fi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6" name="Shape 26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fi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/>
          <p:nvPr>
            <p:ph type="title"/>
          </p:nvPr>
        </p:nvSpPr>
        <p:spPr>
          <a:xfrm>
            <a:off x="311700" y="555600"/>
            <a:ext cx="2807999" cy="7556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buSzPct val="100000"/>
              <a:defRPr sz="2400"/>
            </a:lvl1pPr>
            <a:lvl2pPr>
              <a:spcBef>
                <a:spcPts val="0"/>
              </a:spcBef>
              <a:buSzPct val="100000"/>
              <a:defRPr sz="2400"/>
            </a:lvl2pPr>
            <a:lvl3pPr>
              <a:spcBef>
                <a:spcPts val="0"/>
              </a:spcBef>
              <a:buSzPct val="100000"/>
              <a:defRPr sz="2400"/>
            </a:lvl3pPr>
            <a:lvl4pPr>
              <a:spcBef>
                <a:spcPts val="0"/>
              </a:spcBef>
              <a:buSzPct val="100000"/>
              <a:defRPr sz="2400"/>
            </a:lvl4pPr>
            <a:lvl5pPr>
              <a:spcBef>
                <a:spcPts val="0"/>
              </a:spcBef>
              <a:buSzPct val="100000"/>
              <a:defRPr sz="2400"/>
            </a:lvl5pPr>
            <a:lvl6pPr>
              <a:spcBef>
                <a:spcPts val="0"/>
              </a:spcBef>
              <a:buSzPct val="100000"/>
              <a:defRPr sz="2400"/>
            </a:lvl6pPr>
            <a:lvl7pPr>
              <a:spcBef>
                <a:spcPts val="0"/>
              </a:spcBef>
              <a:buSzPct val="100000"/>
              <a:defRPr sz="2400"/>
            </a:lvl7pPr>
            <a:lvl8pPr>
              <a:spcBef>
                <a:spcPts val="0"/>
              </a:spcBef>
              <a:buSzPct val="100000"/>
              <a:defRPr sz="2400"/>
            </a:lvl8pPr>
            <a:lvl9pPr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29" name="Shape 29"/>
          <p:cNvSpPr txBox="1"/>
          <p:nvPr>
            <p:ph idx="1" type="body"/>
          </p:nvPr>
        </p:nvSpPr>
        <p:spPr>
          <a:xfrm>
            <a:off x="311700" y="1389600"/>
            <a:ext cx="2807999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2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0" name="Shape 30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fi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spcBef>
                <a:spcPts val="0"/>
              </a:spcBef>
              <a:buSzPct val="100000"/>
              <a:defRPr sz="4800"/>
            </a:lvl1pPr>
            <a:lvl2pPr>
              <a:spcBef>
                <a:spcPts val="0"/>
              </a:spcBef>
              <a:buSzPct val="100000"/>
              <a:defRPr sz="4800"/>
            </a:lvl2pPr>
            <a:lvl3pPr>
              <a:spcBef>
                <a:spcPts val="0"/>
              </a:spcBef>
              <a:buSzPct val="100000"/>
              <a:defRPr sz="4800"/>
            </a:lvl3pPr>
            <a:lvl4pPr>
              <a:spcBef>
                <a:spcPts val="0"/>
              </a:spcBef>
              <a:buSzPct val="100000"/>
              <a:defRPr sz="4800"/>
            </a:lvl4pPr>
            <a:lvl5pPr>
              <a:spcBef>
                <a:spcPts val="0"/>
              </a:spcBef>
              <a:buSzPct val="100000"/>
              <a:defRPr sz="4800"/>
            </a:lvl5pPr>
            <a:lvl6pPr>
              <a:spcBef>
                <a:spcPts val="0"/>
              </a:spcBef>
              <a:buSzPct val="100000"/>
              <a:defRPr sz="4800"/>
            </a:lvl6pPr>
            <a:lvl7pPr>
              <a:spcBef>
                <a:spcPts val="0"/>
              </a:spcBef>
              <a:buSzPct val="100000"/>
              <a:defRPr sz="4800"/>
            </a:lvl7pPr>
            <a:lvl8pPr>
              <a:spcBef>
                <a:spcPts val="0"/>
              </a:spcBef>
              <a:buSzPct val="100000"/>
              <a:defRPr sz="4800"/>
            </a:lvl8pPr>
            <a:lvl9pPr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3" name="Shape 33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fi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/>
        </p:nvSpPr>
        <p:spPr>
          <a:xfrm>
            <a:off x="4572000" y="-125"/>
            <a:ext cx="4572000" cy="51434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" name="Shape 36"/>
          <p:cNvSpPr txBox="1"/>
          <p:nvPr>
            <p:ph type="title"/>
          </p:nvPr>
        </p:nvSpPr>
        <p:spPr>
          <a:xfrm>
            <a:off x="265500" y="1233175"/>
            <a:ext cx="4045199" cy="1482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algn="ctr">
              <a:spcBef>
                <a:spcPts val="0"/>
              </a:spcBef>
              <a:buSzPct val="100000"/>
              <a:defRPr sz="4200"/>
            </a:lvl1pPr>
            <a:lvl2pPr algn="ctr">
              <a:spcBef>
                <a:spcPts val="0"/>
              </a:spcBef>
              <a:buSzPct val="100000"/>
              <a:defRPr sz="4200"/>
            </a:lvl2pPr>
            <a:lvl3pPr algn="ctr">
              <a:spcBef>
                <a:spcPts val="0"/>
              </a:spcBef>
              <a:buSzPct val="100000"/>
              <a:defRPr sz="4200"/>
            </a:lvl3pPr>
            <a:lvl4pPr algn="ctr">
              <a:spcBef>
                <a:spcPts val="0"/>
              </a:spcBef>
              <a:buSzPct val="100000"/>
              <a:defRPr sz="4200"/>
            </a:lvl4pPr>
            <a:lvl5pPr algn="ctr">
              <a:spcBef>
                <a:spcPts val="0"/>
              </a:spcBef>
              <a:buSzPct val="100000"/>
              <a:defRPr sz="4200"/>
            </a:lvl5pPr>
            <a:lvl6pPr algn="ctr">
              <a:spcBef>
                <a:spcPts val="0"/>
              </a:spcBef>
              <a:buSzPct val="100000"/>
              <a:defRPr sz="4200"/>
            </a:lvl6pPr>
            <a:lvl7pPr algn="ctr">
              <a:spcBef>
                <a:spcPts val="0"/>
              </a:spcBef>
              <a:buSzPct val="100000"/>
              <a:defRPr sz="4200"/>
            </a:lvl7pPr>
            <a:lvl8pPr algn="ctr">
              <a:spcBef>
                <a:spcPts val="0"/>
              </a:spcBef>
              <a:buSzPct val="100000"/>
              <a:defRPr sz="4200"/>
            </a:lvl8pPr>
            <a:lvl9pPr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37" name="Shape 37"/>
          <p:cNvSpPr txBox="1"/>
          <p:nvPr>
            <p:ph idx="1" type="subTitle"/>
          </p:nvPr>
        </p:nvSpPr>
        <p:spPr>
          <a:xfrm>
            <a:off x="265500" y="2803075"/>
            <a:ext cx="4045199" cy="1235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38" name="Shape 38"/>
          <p:cNvSpPr txBox="1"/>
          <p:nvPr>
            <p:ph idx="2" type="body"/>
          </p:nvPr>
        </p:nvSpPr>
        <p:spPr>
          <a:xfrm>
            <a:off x="4939500" y="724075"/>
            <a:ext cx="3837000" cy="36950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39" name="Shape 39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fi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2" name="Shape 42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fi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4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algn="r">
              <a:spcBef>
                <a:spcPts val="0"/>
              </a:spcBef>
              <a:buNone/>
            </a:pPr>
            <a:fld id="{00000000-1234-1234-1234-123412341234}" type="slidenum">
              <a:rPr lang="fi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/>
          <p:nvPr>
            <p:ph type="title"/>
          </p:nvPr>
        </p:nvSpPr>
        <p:spPr>
          <a:xfrm>
            <a:off x="311700" y="315925"/>
            <a:ext cx="8520599" cy="8312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rtl="0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rtl="0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rtl="0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rtl="0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rtl="0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rtl="0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rtl="0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rtl="0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169" name="Shape 169"/>
          <p:cNvSpPr txBox="1"/>
          <p:nvPr>
            <p:ph idx="1" type="body"/>
          </p:nvPr>
        </p:nvSpPr>
        <p:spPr>
          <a:xfrm>
            <a:off x="311700" y="1225225"/>
            <a:ext cx="8520599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Open Sans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70" name="Shape 170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fld id="{00000000-1234-1234-1234-123412341234}" type="slidenum">
              <a:rPr lang="fi"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0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06.png"/><Relationship Id="rId4" Type="http://schemas.openxmlformats.org/officeDocument/2006/relationships/image" Target="../media/image08.jpg"/><Relationship Id="rId5" Type="http://schemas.openxmlformats.org/officeDocument/2006/relationships/image" Target="../media/image0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jpg"/><Relationship Id="rId4" Type="http://schemas.openxmlformats.org/officeDocument/2006/relationships/image" Target="../media/image11.jpg"/><Relationship Id="rId5" Type="http://schemas.openxmlformats.org/officeDocument/2006/relationships/image" Target="../media/image1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5" Type="http://schemas.openxmlformats.org/officeDocument/2006/relationships/image" Target="../media/image20.jpg"/><Relationship Id="rId6" Type="http://schemas.openxmlformats.org/officeDocument/2006/relationships/image" Target="../media/image17.png"/><Relationship Id="rId7" Type="http://schemas.openxmlformats.org/officeDocument/2006/relationships/image" Target="../media/image18.jpg"/><Relationship Id="rId8" Type="http://schemas.openxmlformats.org/officeDocument/2006/relationships/image" Target="../media/image2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Relationship Id="rId4" Type="http://schemas.openxmlformats.org/officeDocument/2006/relationships/image" Target="../media/image21.png"/><Relationship Id="rId5" Type="http://schemas.openxmlformats.org/officeDocument/2006/relationships/image" Target="../media/image24.png"/><Relationship Id="rId6" Type="http://schemas.openxmlformats.org/officeDocument/2006/relationships/image" Target="../media/image39.png"/><Relationship Id="rId7" Type="http://schemas.openxmlformats.org/officeDocument/2006/relationships/image" Target="../media/image26.jpg"/><Relationship Id="rId8" Type="http://schemas.openxmlformats.org/officeDocument/2006/relationships/image" Target="../media/image3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jpg"/><Relationship Id="rId4" Type="http://schemas.openxmlformats.org/officeDocument/2006/relationships/image" Target="../media/image28.jpg"/><Relationship Id="rId5" Type="http://schemas.openxmlformats.org/officeDocument/2006/relationships/image" Target="../media/image25.jpg"/><Relationship Id="rId6" Type="http://schemas.openxmlformats.org/officeDocument/2006/relationships/image" Target="../media/image2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1.jpg"/><Relationship Id="rId4" Type="http://schemas.openxmlformats.org/officeDocument/2006/relationships/image" Target="../media/image32.jpg"/><Relationship Id="rId5" Type="http://schemas.openxmlformats.org/officeDocument/2006/relationships/image" Target="../media/image31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8.jpg"/><Relationship Id="rId4" Type="http://schemas.openxmlformats.org/officeDocument/2006/relationships/image" Target="../media/image36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3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4.jpg"/><Relationship Id="rId4" Type="http://schemas.openxmlformats.org/officeDocument/2006/relationships/image" Target="../media/image35.jpg"/><Relationship Id="rId5" Type="http://schemas.openxmlformats.org/officeDocument/2006/relationships/image" Target="../media/image3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0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0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09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04.jpg"/><Relationship Id="rId4" Type="http://schemas.openxmlformats.org/officeDocument/2006/relationships/image" Target="../media/image0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Shape 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849" y="-2038658"/>
            <a:ext cx="8756149" cy="8829708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Shape 54"/>
          <p:cNvSpPr txBox="1"/>
          <p:nvPr>
            <p:ph type="ctrTitle"/>
          </p:nvPr>
        </p:nvSpPr>
        <p:spPr>
          <a:xfrm>
            <a:off x="505633" y="0"/>
            <a:ext cx="8520599" cy="20525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fi"/>
              <a:t>The four seasons in Finland</a:t>
            </a:r>
          </a:p>
        </p:txBody>
      </p:sp>
      <p:sp>
        <p:nvSpPr>
          <p:cNvPr id="55" name="Shape 55"/>
          <p:cNvSpPr txBox="1"/>
          <p:nvPr>
            <p:ph idx="1" type="subTitle"/>
          </p:nvPr>
        </p:nvSpPr>
        <p:spPr>
          <a:xfrm>
            <a:off x="311700" y="2834125"/>
            <a:ext cx="8520599" cy="792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/>
          <p:nvPr>
            <p:ph type="title"/>
          </p:nvPr>
        </p:nvSpPr>
        <p:spPr>
          <a:xfrm>
            <a:off x="508250" y="619750"/>
            <a:ext cx="8520599" cy="5726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fi" sz="4800">
                <a:latin typeface="Courier New"/>
                <a:ea typeface="Courier New"/>
                <a:cs typeface="Courier New"/>
                <a:sym typeface="Courier New"/>
              </a:rPr>
              <a:t>Winter</a:t>
            </a:r>
          </a:p>
        </p:txBody>
      </p:sp>
      <p:pic>
        <p:nvPicPr>
          <p:cNvPr id="112" name="Shape 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8550" y="1507025"/>
            <a:ext cx="3347324" cy="296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Shape 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7875" y="2935525"/>
            <a:ext cx="2619375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Shape 1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7874" y="1192450"/>
            <a:ext cx="2619375" cy="17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/>
          <p:nvPr>
            <p:ph idx="1" type="body"/>
          </p:nvPr>
        </p:nvSpPr>
        <p:spPr>
          <a:xfrm>
            <a:off x="3117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fi"/>
              <a:t>The winter in Finland is very beautiful. There is lots of snow and ice. Winter is the coldest season of the year.</a:t>
            </a:r>
          </a:p>
          <a:p>
            <a:pPr lvl="0" rtl="0">
              <a:spcBef>
                <a:spcPts val="0"/>
              </a:spcBef>
              <a:buNone/>
            </a:pPr>
            <a:r>
              <a:rPr lang="fi"/>
              <a:t>Some animals sleep through the whole winter, for example bears and badgers.</a:t>
            </a:r>
          </a:p>
        </p:txBody>
      </p:sp>
      <p:sp>
        <p:nvSpPr>
          <p:cNvPr id="120" name="Shape 120"/>
          <p:cNvSpPr txBox="1"/>
          <p:nvPr/>
        </p:nvSpPr>
        <p:spPr>
          <a:xfrm>
            <a:off x="-4994350" y="1092050"/>
            <a:ext cx="4149899" cy="480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3000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21" name="Shape 121"/>
          <p:cNvSpPr txBox="1"/>
          <p:nvPr>
            <p:ph idx="2" type="body"/>
          </p:nvPr>
        </p:nvSpPr>
        <p:spPr>
          <a:xfrm>
            <a:off x="4504450" y="1523112"/>
            <a:ext cx="2178599" cy="1121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fi"/>
              <a:t>The lowest recorded temperature in Finland is</a:t>
            </a:r>
            <a:r>
              <a:rPr lang="fi" sz="1050">
                <a:solidFill>
                  <a:srgbClr val="252525"/>
                </a:solidFill>
                <a:highlight>
                  <a:srgbClr val="FFFFFF"/>
                </a:highlight>
              </a:rPr>
              <a:t>−51,5 °C</a:t>
            </a:r>
          </a:p>
        </p:txBody>
      </p:sp>
      <p:sp>
        <p:nvSpPr>
          <p:cNvPr id="122" name="Shape 122"/>
          <p:cNvSpPr txBox="1"/>
          <p:nvPr/>
        </p:nvSpPr>
        <p:spPr>
          <a:xfrm>
            <a:off x="6388425" y="2489850"/>
            <a:ext cx="6290099" cy="733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23" name="Shape 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950" y="2716325"/>
            <a:ext cx="3389155" cy="2270725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Shape 124"/>
          <p:cNvSpPr txBox="1"/>
          <p:nvPr>
            <p:ph type="title"/>
          </p:nvPr>
        </p:nvSpPr>
        <p:spPr>
          <a:xfrm>
            <a:off x="261825" y="35547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fi"/>
              <a:t>Winter in Finland</a:t>
            </a:r>
          </a:p>
        </p:txBody>
      </p:sp>
      <p:pic>
        <p:nvPicPr>
          <p:cNvPr id="125" name="Shape 1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97625" y="2206775"/>
            <a:ext cx="2548774" cy="169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Shape 1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55525" y="2999200"/>
            <a:ext cx="2276475" cy="1704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/>
          <p:nvPr>
            <p:ph type="title"/>
          </p:nvPr>
        </p:nvSpPr>
        <p:spPr>
          <a:xfrm>
            <a:off x="311700" y="324900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fi" sz="3000">
                <a:latin typeface="Georgia"/>
                <a:ea typeface="Georgia"/>
                <a:cs typeface="Georgia"/>
                <a:sym typeface="Georgia"/>
              </a:rPr>
              <a:t>Winter sports</a:t>
            </a:r>
          </a:p>
        </p:txBody>
      </p:sp>
      <p:sp>
        <p:nvSpPr>
          <p:cNvPr id="132" name="Shape 132"/>
          <p:cNvSpPr txBox="1"/>
          <p:nvPr>
            <p:ph idx="1" type="body"/>
          </p:nvPr>
        </p:nvSpPr>
        <p:spPr>
          <a:xfrm>
            <a:off x="82400" y="2276850"/>
            <a:ext cx="2243700" cy="1135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fi" sz="16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Finland has been successful in alpine skiing, snowboarding, curling and hockey</a:t>
            </a:r>
          </a:p>
        </p:txBody>
      </p:sp>
      <p:pic>
        <p:nvPicPr>
          <p:cNvPr id="133" name="Shape 1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93400" y="2607925"/>
            <a:ext cx="2018414" cy="120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Shape 1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2375" y="3461375"/>
            <a:ext cx="2160250" cy="161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Shape 1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26100" y="3817600"/>
            <a:ext cx="1673466" cy="12551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Shape 136"/>
          <p:cNvSpPr txBox="1"/>
          <p:nvPr/>
        </p:nvSpPr>
        <p:spPr>
          <a:xfrm>
            <a:off x="6048300" y="3484425"/>
            <a:ext cx="2327700" cy="13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fi" sz="1600">
                <a:latin typeface="Georgia"/>
                <a:ea typeface="Georgia"/>
                <a:cs typeface="Georgia"/>
                <a:sym typeface="Georgia"/>
              </a:rPr>
              <a:t>Finland won the ice hockey world championship gold in 1995 and 2011</a:t>
            </a:r>
          </a:p>
        </p:txBody>
      </p:sp>
      <p:pic>
        <p:nvPicPr>
          <p:cNvPr id="137" name="Shape 137"/>
          <p:cNvPicPr preferRelativeResize="0"/>
          <p:nvPr/>
        </p:nvPicPr>
        <p:blipFill>
          <a:blip r:embed="rId6">
            <a:alphaModFix amt="22000"/>
          </a:blip>
          <a:stretch>
            <a:fillRect/>
          </a:stretch>
        </p:blipFill>
        <p:spPr>
          <a:xfrm>
            <a:off x="5489925" y="3272250"/>
            <a:ext cx="3071649" cy="180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Shape 1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14875" y="2228125"/>
            <a:ext cx="3599600" cy="938775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Shape 139"/>
          <p:cNvSpPr txBox="1"/>
          <p:nvPr/>
        </p:nvSpPr>
        <p:spPr>
          <a:xfrm>
            <a:off x="2393400" y="897600"/>
            <a:ext cx="6563100" cy="1255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73333"/>
              <a:buFont typeface="Arial"/>
              <a:buNone/>
            </a:pPr>
            <a:r>
              <a:rPr lang="fi" sz="1500">
                <a:latin typeface="Georgia"/>
                <a:ea typeface="Georgia"/>
                <a:cs typeface="Georgia"/>
                <a:sym typeface="Georgia"/>
              </a:rPr>
              <a:t>Every year there is a skiing competition called Finlandia in Finland. 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3333"/>
              <a:buFont typeface="Arial"/>
              <a:buNone/>
            </a:pPr>
            <a:r>
              <a:rPr lang="fi" sz="1500">
                <a:latin typeface="Georgia"/>
                <a:ea typeface="Georgia"/>
                <a:cs typeface="Georgia"/>
                <a:sym typeface="Georgia"/>
              </a:rPr>
              <a:t>In 2014 there were more than 5,000 skiers in the competition.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3333"/>
              <a:buFont typeface="Arial"/>
              <a:buNone/>
            </a:pPr>
            <a:r>
              <a:rPr lang="fi" sz="1500">
                <a:latin typeface="Georgia"/>
                <a:ea typeface="Georgia"/>
                <a:cs typeface="Georgia"/>
                <a:sym typeface="Georgia"/>
              </a:rPr>
              <a:t>Finlandia skiing was organized for the first time in 1974.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3333"/>
              <a:buFont typeface="Arial"/>
              <a:buNone/>
            </a:pPr>
            <a:r>
              <a:rPr lang="fi" sz="1500">
                <a:latin typeface="Georgia"/>
                <a:ea typeface="Georgia"/>
                <a:cs typeface="Georgia"/>
                <a:sym typeface="Georgia"/>
              </a:rPr>
              <a:t>In 1984 there were about 13 000 participants. It was the largest mass skiing event and reached the Guinness Book of Records.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40" name="Shape 14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2632" y="937050"/>
            <a:ext cx="2327617" cy="125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Shape 145"/>
          <p:cNvPicPr preferRelativeResize="0"/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0" y="0"/>
            <a:ext cx="9164974" cy="108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Shape 1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41750" y="-238313"/>
            <a:ext cx="721225" cy="364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Shape 1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287200" y="-364838"/>
            <a:ext cx="721225" cy="364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Shape 148"/>
          <p:cNvPicPr preferRelativeResize="0"/>
          <p:nvPr/>
        </p:nvPicPr>
        <p:blipFill rotWithShape="1">
          <a:blip r:embed="rId4">
            <a:alphaModFix/>
          </a:blip>
          <a:srcRect b="-29180" l="94090" r="-94090" t="29179"/>
          <a:stretch/>
        </p:blipFill>
        <p:spPr>
          <a:xfrm>
            <a:off x="-2973312" y="-479300"/>
            <a:ext cx="2152775" cy="108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Shape 1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743975" y="-426975"/>
            <a:ext cx="721225" cy="364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Shape 150"/>
          <p:cNvPicPr preferRelativeResize="0"/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4271397" y="1089000"/>
            <a:ext cx="7213528" cy="405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Shape 151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>
            <a:off x="-1134600" y="1089000"/>
            <a:ext cx="5406002" cy="4054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Shape 152"/>
          <p:cNvSpPr txBox="1"/>
          <p:nvPr>
            <p:ph type="title"/>
          </p:nvPr>
        </p:nvSpPr>
        <p:spPr>
          <a:xfrm>
            <a:off x="3099700" y="0"/>
            <a:ext cx="2209799" cy="12062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fi" sz="4800"/>
              <a:t>Events</a:t>
            </a:r>
          </a:p>
        </p:txBody>
      </p:sp>
      <p:pic>
        <p:nvPicPr>
          <p:cNvPr id="153" name="Shape 1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89500" y="1089000"/>
            <a:ext cx="1081900" cy="1490075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Shape 154"/>
          <p:cNvSpPr txBox="1"/>
          <p:nvPr>
            <p:ph idx="1" type="body"/>
          </p:nvPr>
        </p:nvSpPr>
        <p:spPr>
          <a:xfrm>
            <a:off x="0" y="1089000"/>
            <a:ext cx="4271399" cy="4054500"/>
          </a:xfrm>
          <a:prstGeom prst="rect">
            <a:avLst/>
          </a:prstGeom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fi"/>
              <a:t>    </a:t>
            </a:r>
            <a:r>
              <a:rPr lang="fi">
                <a:solidFill>
                  <a:schemeClr val="dk1"/>
                </a:solidFill>
              </a:rPr>
              <a:t>            </a:t>
            </a:r>
            <a:r>
              <a:rPr b="1" lang="fi">
                <a:solidFill>
                  <a:schemeClr val="dk1"/>
                </a:solidFill>
              </a:rPr>
              <a:t>Christmas</a:t>
            </a:r>
          </a:p>
          <a:p>
            <a:pPr lvl="0" rtl="0">
              <a:spcBef>
                <a:spcPts val="0"/>
              </a:spcBef>
              <a:buNone/>
            </a:pPr>
            <a:r>
              <a:rPr lang="fi" sz="1400">
                <a:solidFill>
                  <a:schemeClr val="dk1"/>
                </a:solidFill>
              </a:rPr>
              <a:t>-On the 25th of December</a:t>
            </a:r>
          </a:p>
          <a:p>
            <a:pPr lvl="0" rtl="0">
              <a:spcBef>
                <a:spcPts val="0"/>
              </a:spcBef>
              <a:buNone/>
            </a:pPr>
            <a:r>
              <a:rPr lang="fi" sz="1400">
                <a:solidFill>
                  <a:schemeClr val="dk1"/>
                </a:solidFill>
              </a:rPr>
              <a:t>-Celebrating Jesus’ birthday</a:t>
            </a:r>
          </a:p>
          <a:p>
            <a:pPr lvl="0" rtl="0">
              <a:spcBef>
                <a:spcPts val="0"/>
              </a:spcBef>
              <a:buNone/>
            </a:pPr>
            <a:r>
              <a:rPr lang="fi" sz="1400">
                <a:solidFill>
                  <a:schemeClr val="dk1"/>
                </a:solidFill>
              </a:rPr>
              <a:t>-In Finland it is celebrated on the 24th of December</a:t>
            </a:r>
          </a:p>
          <a:p>
            <a:pPr lvl="0" rtl="0">
              <a:spcBef>
                <a:spcPts val="0"/>
              </a:spcBef>
              <a:buNone/>
            </a:pPr>
            <a:r>
              <a:rPr lang="fi" sz="1400">
                <a:solidFill>
                  <a:schemeClr val="dk1"/>
                </a:solidFill>
              </a:rPr>
              <a:t>-Santa Claus visits on Christmas eve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155" name="Shape 15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09000" y="3352774"/>
            <a:ext cx="2362400" cy="179072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Shape 156"/>
          <p:cNvSpPr txBox="1"/>
          <p:nvPr>
            <p:ph idx="2" type="body"/>
          </p:nvPr>
        </p:nvSpPr>
        <p:spPr>
          <a:xfrm>
            <a:off x="4271400" y="1089000"/>
            <a:ext cx="4872599" cy="4054500"/>
          </a:xfrm>
          <a:prstGeom prst="rect">
            <a:avLst/>
          </a:prstGeom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fi"/>
              <a:t>                  </a:t>
            </a:r>
            <a:r>
              <a:rPr b="1" lang="fi"/>
              <a:t> </a:t>
            </a:r>
            <a:r>
              <a:rPr b="1" lang="fi">
                <a:solidFill>
                  <a:schemeClr val="dk1"/>
                </a:solidFill>
              </a:rPr>
              <a:t>Independence Day</a:t>
            </a:r>
          </a:p>
          <a:p>
            <a:pPr lvl="0" rtl="0">
              <a:spcBef>
                <a:spcPts val="0"/>
              </a:spcBef>
              <a:buNone/>
            </a:pPr>
            <a:r>
              <a:rPr lang="fi" sz="1400">
                <a:solidFill>
                  <a:schemeClr val="dk1"/>
                </a:solidFill>
              </a:rPr>
              <a:t>-On the 6th of December</a:t>
            </a:r>
          </a:p>
          <a:p>
            <a:pPr lvl="0" rtl="0">
              <a:spcBef>
                <a:spcPts val="0"/>
              </a:spcBef>
              <a:buNone/>
            </a:pPr>
            <a:r>
              <a:rPr lang="fi" sz="1400">
                <a:solidFill>
                  <a:schemeClr val="dk1"/>
                </a:solidFill>
              </a:rPr>
              <a:t>-Finns put two blue and white candles in front of the windows</a:t>
            </a:r>
          </a:p>
          <a:p>
            <a:pPr lvl="0" rtl="0">
              <a:spcBef>
                <a:spcPts val="0"/>
              </a:spcBef>
              <a:buNone/>
            </a:pPr>
            <a:r>
              <a:rPr lang="fi" sz="1400">
                <a:solidFill>
                  <a:schemeClr val="dk1"/>
                </a:solidFill>
              </a:rPr>
              <a:t>-Secondary school graduates walk around with torches in Helsinki</a:t>
            </a:r>
          </a:p>
          <a:p>
            <a:pPr lvl="0" rtl="0">
              <a:spcBef>
                <a:spcPts val="0"/>
              </a:spcBef>
              <a:buNone/>
            </a:pPr>
            <a:r>
              <a:rPr lang="fi" sz="1400">
                <a:solidFill>
                  <a:schemeClr val="dk1"/>
                </a:solidFill>
              </a:rPr>
              <a:t>-Finns also visit graveyards to see people who died in wars</a:t>
            </a:r>
          </a:p>
          <a:p>
            <a:pPr lvl="0" rtl="0">
              <a:spcBef>
                <a:spcPts val="0"/>
              </a:spcBef>
              <a:buNone/>
            </a:pPr>
            <a:r>
              <a:rPr lang="fi" sz="1400">
                <a:solidFill>
                  <a:schemeClr val="dk1"/>
                </a:solidFill>
              </a:rPr>
              <a:t>-Some Finns march around and sing songs together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157" name="Shape 1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01176" y="585974"/>
            <a:ext cx="994398" cy="503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/>
          <p:nvPr>
            <p:ph type="title"/>
          </p:nvPr>
        </p:nvSpPr>
        <p:spPr>
          <a:xfrm>
            <a:off x="311700" y="19947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fi">
                <a:solidFill>
                  <a:srgbClr val="434343"/>
                </a:solidFill>
              </a:rPr>
              <a:t>Finns’ Winter</a:t>
            </a:r>
          </a:p>
        </p:txBody>
      </p:sp>
      <p:sp>
        <p:nvSpPr>
          <p:cNvPr id="163" name="Shape 163"/>
          <p:cNvSpPr txBox="1"/>
          <p:nvPr>
            <p:ph idx="1" type="body"/>
          </p:nvPr>
        </p:nvSpPr>
        <p:spPr>
          <a:xfrm>
            <a:off x="176150" y="1294050"/>
            <a:ext cx="3912600" cy="30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434343"/>
              </a:buClr>
              <a:buFont typeface="Trebuchet MS"/>
              <a:buChar char="-"/>
            </a:pPr>
            <a:r>
              <a:rPr lang="fi">
                <a:solidFill>
                  <a:srgbClr val="434343"/>
                </a:solidFill>
                <a:latin typeface="Trebuchet MS"/>
                <a:ea typeface="Trebuchet MS"/>
                <a:cs typeface="Trebuchet MS"/>
                <a:sym typeface="Trebuchet MS"/>
              </a:rPr>
              <a:t>Finnish people like to go to the sauna</a:t>
            </a:r>
          </a:p>
          <a:p>
            <a:pPr indent="-228600" lvl="0" marL="457200" rtl="0">
              <a:spcBef>
                <a:spcPts val="0"/>
              </a:spcBef>
              <a:buClr>
                <a:srgbClr val="434343"/>
              </a:buClr>
              <a:buFont typeface="Trebuchet MS"/>
              <a:buChar char="-"/>
            </a:pPr>
            <a:r>
              <a:rPr lang="fi">
                <a:solidFill>
                  <a:srgbClr val="434343"/>
                </a:solidFill>
                <a:latin typeface="Trebuchet MS"/>
                <a:ea typeface="Trebuchet MS"/>
                <a:cs typeface="Trebuchet MS"/>
                <a:sym typeface="Trebuchet MS"/>
              </a:rPr>
              <a:t>Finnish people like to swim in the hole in the ice</a:t>
            </a:r>
          </a:p>
          <a:p>
            <a:pPr indent="-228600" lvl="0" marL="457200" rtl="0">
              <a:spcBef>
                <a:spcPts val="0"/>
              </a:spcBef>
              <a:buClr>
                <a:srgbClr val="434343"/>
              </a:buClr>
              <a:buFont typeface="Trebuchet MS"/>
              <a:buChar char="-"/>
            </a:pPr>
            <a:r>
              <a:rPr lang="fi">
                <a:solidFill>
                  <a:srgbClr val="434343"/>
                </a:solidFill>
                <a:latin typeface="Trebuchet MS"/>
                <a:ea typeface="Trebuchet MS"/>
                <a:cs typeface="Trebuchet MS"/>
                <a:sym typeface="Trebuchet MS"/>
              </a:rPr>
              <a:t>You can see the Northern Lights in Lapland</a:t>
            </a:r>
          </a:p>
          <a:p>
            <a:pPr indent="-228600" lvl="0" marL="457200" rtl="0">
              <a:spcBef>
                <a:spcPts val="0"/>
              </a:spcBef>
              <a:buClr>
                <a:srgbClr val="434343"/>
              </a:buClr>
              <a:buFont typeface="Trebuchet MS"/>
              <a:buChar char="-"/>
            </a:pPr>
            <a:r>
              <a:rPr lang="fi">
                <a:solidFill>
                  <a:srgbClr val="434343"/>
                </a:solidFill>
                <a:latin typeface="Trebuchet MS"/>
                <a:ea typeface="Trebuchet MS"/>
                <a:cs typeface="Trebuchet MS"/>
                <a:sym typeface="Trebuchet MS"/>
              </a:rPr>
              <a:t>Many people from other countries come to see Santa Claus in The Arctic Circle</a:t>
            </a:r>
          </a:p>
        </p:txBody>
      </p:sp>
      <p:pic>
        <p:nvPicPr>
          <p:cNvPr id="164" name="Shape 1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46375" y="1540775"/>
            <a:ext cx="1715124" cy="2430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Shape 1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63125" y="925154"/>
            <a:ext cx="2347976" cy="1760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Shape 16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88750" y="2839110"/>
            <a:ext cx="2822350" cy="1883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/>
          <p:nvPr>
            <p:ph type="ctrTitle"/>
          </p:nvPr>
        </p:nvSpPr>
        <p:spPr>
          <a:xfrm>
            <a:off x="2774975" y="622475"/>
            <a:ext cx="4511400" cy="8751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i="1" lang="fi" sz="6000" u="sng">
                <a:solidFill>
                  <a:srgbClr val="FFFFFF"/>
                </a:solidFill>
              </a:rPr>
              <a:t>FINNISH SPRING</a:t>
            </a:r>
            <a:r>
              <a:rPr i="1" lang="fi" u="sng">
                <a:solidFill>
                  <a:srgbClr val="000000"/>
                </a:solidFill>
              </a:rPr>
              <a:t> </a:t>
            </a:r>
          </a:p>
        </p:txBody>
      </p:sp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/>
          <p:nvPr>
            <p:ph type="title"/>
          </p:nvPr>
        </p:nvSpPr>
        <p:spPr>
          <a:xfrm>
            <a:off x="3245575" y="490625"/>
            <a:ext cx="8520599" cy="8312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fi" sz="4300">
                <a:solidFill>
                  <a:srgbClr val="FFFFFF"/>
                </a:solidFill>
              </a:rPr>
              <a:t>NATURE</a:t>
            </a:r>
          </a:p>
        </p:txBody>
      </p:sp>
      <p:sp>
        <p:nvSpPr>
          <p:cNvPr id="230" name="Shape 230"/>
          <p:cNvSpPr txBox="1"/>
          <p:nvPr>
            <p:ph idx="1" type="body"/>
          </p:nvPr>
        </p:nvSpPr>
        <p:spPr>
          <a:xfrm>
            <a:off x="388150" y="1924125"/>
            <a:ext cx="8520599" cy="3354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419100" lvl="0" marL="457200" rtl="0">
              <a:spcBef>
                <a:spcPts val="0"/>
              </a:spcBef>
              <a:buClr>
                <a:srgbClr val="FFFFFF"/>
              </a:buClr>
              <a:buSzPct val="100000"/>
              <a:buFont typeface="Economica"/>
              <a:buChar char="●"/>
            </a:pPr>
            <a:r>
              <a:rPr lang="fi" sz="3000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Finnish spring  is on March, April and May</a:t>
            </a:r>
          </a:p>
          <a:p>
            <a:pPr indent="-419100" lvl="0" marL="457200" rtl="0">
              <a:spcBef>
                <a:spcPts val="0"/>
              </a:spcBef>
              <a:buClr>
                <a:srgbClr val="FFFFFF"/>
              </a:buClr>
              <a:buSzPct val="100000"/>
              <a:buFont typeface="Economica"/>
              <a:buChar char="●"/>
            </a:pPr>
            <a:r>
              <a:rPr lang="fi" sz="3000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Nature and animals wake up</a:t>
            </a:r>
          </a:p>
          <a:p>
            <a:pPr indent="-419100" lvl="0" marL="457200" rtl="0">
              <a:spcBef>
                <a:spcPts val="0"/>
              </a:spcBef>
              <a:buClr>
                <a:srgbClr val="FFFFFF"/>
              </a:buClr>
              <a:buSzPct val="100000"/>
              <a:buFont typeface="Economica"/>
              <a:buChar char="●"/>
            </a:pPr>
            <a:r>
              <a:rPr lang="fi" sz="3000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Water systems are still frozen</a:t>
            </a:r>
          </a:p>
        </p:txBody>
      </p:sp>
      <p:pic>
        <p:nvPicPr>
          <p:cNvPr id="231" name="Shape 2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53400" y="2031200"/>
            <a:ext cx="2904949" cy="193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Shape 2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78000" y="3279100"/>
            <a:ext cx="2526224" cy="169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/>
          <p:nvPr>
            <p:ph type="title"/>
          </p:nvPr>
        </p:nvSpPr>
        <p:spPr>
          <a:xfrm>
            <a:off x="3723150" y="217625"/>
            <a:ext cx="1697700" cy="8312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i="1" lang="fi" u="sng">
                <a:solidFill>
                  <a:srgbClr val="FFFFFF"/>
                </a:solidFill>
              </a:rPr>
              <a:t>HOBBIES</a:t>
            </a:r>
            <a:r>
              <a:rPr i="1" lang="fi" u="sng"/>
              <a:t> </a:t>
            </a:r>
          </a:p>
        </p:txBody>
      </p:sp>
      <p:sp>
        <p:nvSpPr>
          <p:cNvPr id="238" name="Shape 238"/>
          <p:cNvSpPr txBox="1"/>
          <p:nvPr>
            <p:ph idx="1" type="body"/>
          </p:nvPr>
        </p:nvSpPr>
        <p:spPr>
          <a:xfrm>
            <a:off x="311700" y="1048925"/>
            <a:ext cx="3783300" cy="3530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419100" lvl="0" marL="457200" rtl="0">
              <a:spcBef>
                <a:spcPts val="0"/>
              </a:spcBef>
              <a:buClr>
                <a:srgbClr val="FFFFFF"/>
              </a:buClr>
              <a:buSzPct val="100000"/>
              <a:buFont typeface="Economica"/>
              <a:buChar char="●"/>
            </a:pPr>
            <a:r>
              <a:rPr lang="fi" sz="3000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In Finland we downhillski in the spring, we also go ice fishing </a:t>
            </a:r>
          </a:p>
          <a:p>
            <a:pPr indent="-419100" lvl="0" marL="457200" rtl="0">
              <a:spcBef>
                <a:spcPts val="0"/>
              </a:spcBef>
              <a:buClr>
                <a:srgbClr val="FFFFFF"/>
              </a:buClr>
              <a:buSzPct val="100000"/>
              <a:buFont typeface="Economica"/>
              <a:buChar char="●"/>
            </a:pPr>
            <a:r>
              <a:rPr lang="fi" sz="3000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We have beautiful weather for crosscountry ski </a:t>
            </a:r>
          </a:p>
          <a:p>
            <a:pPr indent="-419100" lvl="0" marL="457200" rtl="0"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fi" sz="3000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We also play ice hockey</a:t>
            </a:r>
            <a:r>
              <a:rPr lang="fi" sz="3000"/>
              <a:t> </a:t>
            </a:r>
          </a:p>
        </p:txBody>
      </p:sp>
      <p:pic>
        <p:nvPicPr>
          <p:cNvPr id="239" name="Shape 2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71250" y="2753175"/>
            <a:ext cx="4572550" cy="1959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/>
          <p:nvPr>
            <p:ph type="title"/>
          </p:nvPr>
        </p:nvSpPr>
        <p:spPr>
          <a:xfrm>
            <a:off x="1480200" y="305025"/>
            <a:ext cx="5923799" cy="8312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fi" sz="3600">
                <a:solidFill>
                  <a:srgbClr val="000000"/>
                </a:solidFill>
              </a:rPr>
              <a:t> FESTIVITIES IN THE SPRING</a:t>
            </a:r>
          </a:p>
        </p:txBody>
      </p:sp>
      <p:sp>
        <p:nvSpPr>
          <p:cNvPr id="245" name="Shape 245"/>
          <p:cNvSpPr txBox="1"/>
          <p:nvPr>
            <p:ph idx="1" type="body"/>
          </p:nvPr>
        </p:nvSpPr>
        <p:spPr>
          <a:xfrm>
            <a:off x="311700" y="1136325"/>
            <a:ext cx="8520599" cy="3810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4191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Economica"/>
              <a:buChar char="●"/>
            </a:pPr>
            <a:r>
              <a:rPr lang="fi" sz="3000">
                <a:solidFill>
                  <a:schemeClr val="lt1"/>
                </a:solidFill>
                <a:latin typeface="Economica"/>
                <a:ea typeface="Economica"/>
                <a:cs typeface="Economica"/>
                <a:sym typeface="Economica"/>
              </a:rPr>
              <a:t>Minna Canth’s day and Equality day 19.3.</a:t>
            </a:r>
          </a:p>
          <a:p>
            <a:pPr indent="-4191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Economica"/>
              <a:buChar char="●"/>
            </a:pPr>
            <a:r>
              <a:rPr lang="fi" sz="3000">
                <a:solidFill>
                  <a:schemeClr val="lt1"/>
                </a:solidFill>
                <a:latin typeface="Economica"/>
                <a:ea typeface="Economica"/>
                <a:cs typeface="Economica"/>
                <a:sym typeface="Economica"/>
              </a:rPr>
              <a:t>April Fools’ day 1.4.</a:t>
            </a:r>
          </a:p>
          <a:p>
            <a:pPr indent="-4191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Economica"/>
              <a:buChar char="●"/>
            </a:pPr>
            <a:r>
              <a:rPr lang="fi" sz="3000">
                <a:solidFill>
                  <a:schemeClr val="lt1"/>
                </a:solidFill>
                <a:latin typeface="Economica"/>
                <a:ea typeface="Economica"/>
                <a:cs typeface="Economica"/>
                <a:sym typeface="Economica"/>
              </a:rPr>
              <a:t>Easter </a:t>
            </a:r>
          </a:p>
          <a:p>
            <a:pPr indent="-4191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Economica"/>
              <a:buChar char="●"/>
            </a:pPr>
            <a:r>
              <a:rPr lang="fi" sz="3000">
                <a:solidFill>
                  <a:schemeClr val="lt1"/>
                </a:solidFill>
                <a:latin typeface="Economica"/>
                <a:ea typeface="Economica"/>
                <a:cs typeface="Economica"/>
                <a:sym typeface="Economica"/>
              </a:rPr>
              <a:t>Mikael Agricola’s day and Finnish Language day 9.4.</a:t>
            </a:r>
          </a:p>
          <a:p>
            <a:pPr indent="-4191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Economica"/>
              <a:buChar char="●"/>
            </a:pPr>
            <a:r>
              <a:rPr lang="fi" sz="3000">
                <a:solidFill>
                  <a:schemeClr val="lt1"/>
                </a:solidFill>
                <a:latin typeface="Economica"/>
                <a:ea typeface="Economica"/>
                <a:cs typeface="Economica"/>
                <a:sym typeface="Economica"/>
              </a:rPr>
              <a:t>May Day Eve 30.4.&amp;MayDay 1.5. Work day</a:t>
            </a:r>
          </a:p>
          <a:p>
            <a:pPr indent="-4191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Economica"/>
              <a:buChar char="●"/>
            </a:pPr>
            <a:r>
              <a:rPr lang="fi" sz="3000">
                <a:solidFill>
                  <a:schemeClr val="lt1"/>
                </a:solidFill>
                <a:latin typeface="Economica"/>
                <a:ea typeface="Economica"/>
                <a:cs typeface="Economica"/>
                <a:sym typeface="Economica"/>
              </a:rPr>
              <a:t>Ascension day 5.5.</a:t>
            </a:r>
          </a:p>
          <a:p>
            <a:pPr indent="-4191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Economica"/>
              <a:buChar char="●"/>
            </a:pPr>
            <a:r>
              <a:rPr lang="fi" sz="3000">
                <a:solidFill>
                  <a:schemeClr val="lt1"/>
                </a:solidFill>
                <a:latin typeface="Economica"/>
                <a:ea typeface="Economica"/>
                <a:cs typeface="Economica"/>
                <a:sym typeface="Economica"/>
              </a:rPr>
              <a:t>Mother’s day 8.5.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 txBox="1"/>
          <p:nvPr>
            <p:ph type="title"/>
          </p:nvPr>
        </p:nvSpPr>
        <p:spPr>
          <a:xfrm>
            <a:off x="311700" y="315925"/>
            <a:ext cx="8520599" cy="8312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fi">
                <a:solidFill>
                  <a:srgbClr val="FFFFFF"/>
                </a:solidFill>
              </a:rPr>
              <a:t>Spring WEATHER</a:t>
            </a:r>
          </a:p>
        </p:txBody>
      </p:sp>
      <p:sp>
        <p:nvSpPr>
          <p:cNvPr id="251" name="Shape 251"/>
          <p:cNvSpPr txBox="1"/>
          <p:nvPr>
            <p:ph idx="1" type="body"/>
          </p:nvPr>
        </p:nvSpPr>
        <p:spPr>
          <a:xfrm>
            <a:off x="0" y="969400"/>
            <a:ext cx="8520599" cy="33540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3000">
              <a:solidFill>
                <a:srgbClr val="FFFFFF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-419100" lvl="0" marL="457200" rtl="0">
              <a:spcBef>
                <a:spcPts val="0"/>
              </a:spcBef>
              <a:buClr>
                <a:srgbClr val="FFFFFF"/>
              </a:buClr>
              <a:buSzPct val="100000"/>
              <a:buFont typeface="Economica"/>
              <a:buChar char="●"/>
            </a:pPr>
            <a:r>
              <a:rPr lang="fi" sz="3000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The warmest month is April</a:t>
            </a:r>
          </a:p>
          <a:p>
            <a:pPr indent="-419100" lvl="0" marL="457200" rtl="0">
              <a:spcBef>
                <a:spcPts val="0"/>
              </a:spcBef>
              <a:buClr>
                <a:srgbClr val="FFFFFF"/>
              </a:buClr>
              <a:buSzPct val="100000"/>
              <a:buFont typeface="Economica"/>
              <a:buChar char="●"/>
            </a:pPr>
            <a:r>
              <a:rPr lang="fi" sz="3000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Spring is the shortest season of the year</a:t>
            </a:r>
          </a:p>
          <a:p>
            <a:pPr indent="-419100" lvl="0" marL="457200" rtl="0">
              <a:spcBef>
                <a:spcPts val="0"/>
              </a:spcBef>
              <a:buClr>
                <a:srgbClr val="FFFFFF"/>
              </a:buClr>
              <a:buSzPct val="100000"/>
              <a:buFont typeface="Economica"/>
              <a:buChar char="●"/>
            </a:pPr>
            <a:r>
              <a:rPr lang="fi" sz="3000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The average temperature is +5 degrees</a:t>
            </a:r>
          </a:p>
        </p:txBody>
      </p:sp>
      <p:pic>
        <p:nvPicPr>
          <p:cNvPr id="252" name="Shape 2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16524" y="152125"/>
            <a:ext cx="2787175" cy="2091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Shape 2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60800" y="2626975"/>
            <a:ext cx="2942899" cy="201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/>
          <p:cNvPicPr preferRelativeResize="0"/>
          <p:nvPr/>
        </p:nvPicPr>
        <p:blipFill rotWithShape="1">
          <a:blip r:embed="rId3">
            <a:alphaModFix amt="72000"/>
          </a:blip>
          <a:srcRect b="3680" l="0" r="0" t="-3680"/>
          <a:stretch/>
        </p:blipFill>
        <p:spPr>
          <a:xfrm>
            <a:off x="0" y="-174725"/>
            <a:ext cx="9143999" cy="5318225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Shape 61"/>
          <p:cNvSpPr txBox="1"/>
          <p:nvPr>
            <p:ph type="ctrTitle"/>
          </p:nvPr>
        </p:nvSpPr>
        <p:spPr>
          <a:xfrm>
            <a:off x="311700" y="327574"/>
            <a:ext cx="8520599" cy="7439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fi" sz="6000">
                <a:solidFill>
                  <a:srgbClr val="741B47"/>
                </a:solidFill>
                <a:latin typeface="Amatic SC"/>
                <a:ea typeface="Amatic SC"/>
                <a:cs typeface="Amatic SC"/>
                <a:sym typeface="Amatic SC"/>
              </a:rPr>
              <a:t>Finnish Summer</a:t>
            </a: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D9D9D9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Shape 66"/>
          <p:cNvPicPr preferRelativeResize="0"/>
          <p:nvPr/>
        </p:nvPicPr>
        <p:blipFill>
          <a:blip r:embed="rId3">
            <a:alphaModFix amt="62000"/>
          </a:blip>
          <a:stretch>
            <a:fillRect/>
          </a:stretch>
        </p:blipFill>
        <p:spPr>
          <a:xfrm>
            <a:off x="24775" y="0"/>
            <a:ext cx="9094475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Shape 67"/>
          <p:cNvSpPr txBox="1"/>
          <p:nvPr>
            <p:ph idx="1" type="subTitle"/>
          </p:nvPr>
        </p:nvSpPr>
        <p:spPr>
          <a:xfrm>
            <a:off x="0" y="1108700"/>
            <a:ext cx="9144000" cy="792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buClr>
                <a:srgbClr val="000000"/>
              </a:buClr>
              <a:buSzPct val="100000"/>
              <a:buFont typeface="Comic Sans MS"/>
              <a:buChar char="-"/>
            </a:pPr>
            <a:r>
              <a:rPr lang="fi" sz="18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In summer people barbecue and kill bugs</a:t>
            </a:r>
          </a:p>
          <a:p>
            <a:pPr lvl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42900" lvl="0" marL="457200" rtl="0" algn="l">
              <a:spcBef>
                <a:spcPts val="0"/>
              </a:spcBef>
              <a:buClr>
                <a:srgbClr val="000000"/>
              </a:buClr>
              <a:buSzPct val="100000"/>
              <a:buFont typeface="Comic Sans MS"/>
              <a:buChar char="-"/>
            </a:pPr>
            <a:r>
              <a:rPr lang="fi" sz="18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sun never goes down in the summer</a:t>
            </a:r>
          </a:p>
          <a:p>
            <a:pPr lvl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42900" lvl="0" marL="457200" rtl="0" algn="l">
              <a:spcBef>
                <a:spcPts val="0"/>
              </a:spcBef>
              <a:buClr>
                <a:srgbClr val="000000"/>
              </a:buClr>
              <a:buSzPct val="100000"/>
              <a:buFont typeface="Comic Sans MS"/>
              <a:buChar char="-"/>
            </a:pPr>
            <a:r>
              <a:rPr lang="fi" sz="18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Youngsters usually go to summer camps</a:t>
            </a:r>
          </a:p>
          <a:p>
            <a:pPr lvl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42900" lvl="0" marL="457200" rtl="0" algn="l">
              <a:spcBef>
                <a:spcPts val="0"/>
              </a:spcBef>
              <a:buClr>
                <a:srgbClr val="000000"/>
              </a:buClr>
              <a:buSzPct val="100000"/>
              <a:buFont typeface="Comic Sans MS"/>
              <a:buChar char="-"/>
            </a:pPr>
            <a:r>
              <a:rPr lang="fi" sz="18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Finns would like to swim, but the water is too cold</a:t>
            </a:r>
          </a:p>
          <a:p>
            <a:pPr lvl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42900" lvl="0" marL="457200" rtl="0" algn="l">
              <a:spcBef>
                <a:spcPts val="0"/>
              </a:spcBef>
              <a:buClr>
                <a:srgbClr val="000000"/>
              </a:buClr>
              <a:buSzPct val="100000"/>
              <a:buFont typeface="Comic Sans MS"/>
              <a:buChar char="-"/>
            </a:pPr>
            <a:r>
              <a:rPr lang="fi" sz="18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Finns like fishing</a:t>
            </a:r>
          </a:p>
        </p:txBody>
      </p:sp>
      <p:sp>
        <p:nvSpPr>
          <p:cNvPr id="68" name="Shape 68"/>
          <p:cNvSpPr txBox="1"/>
          <p:nvPr>
            <p:ph type="ctrTitle"/>
          </p:nvPr>
        </p:nvSpPr>
        <p:spPr>
          <a:xfrm>
            <a:off x="87375" y="0"/>
            <a:ext cx="8520599" cy="10046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fi" sz="6000">
                <a:latin typeface="Amatic SC"/>
                <a:ea typeface="Amatic SC"/>
                <a:cs typeface="Amatic SC"/>
                <a:sym typeface="Amatic SC"/>
              </a:rPr>
              <a:t>Summertime</a:t>
            </a: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/>
          <p:nvPr>
            <p:ph type="ctrTitle"/>
          </p:nvPr>
        </p:nvSpPr>
        <p:spPr>
          <a:xfrm>
            <a:off x="1420525" y="43775"/>
            <a:ext cx="6091200" cy="851699"/>
          </a:xfrm>
          <a:prstGeom prst="rect">
            <a:avLst/>
          </a:prstGeom>
          <a:ln cap="flat" cmpd="sng" w="9525">
            <a:solidFill>
              <a:srgbClr val="0B539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fi">
                <a:latin typeface="Amatic SC"/>
                <a:ea typeface="Amatic SC"/>
                <a:cs typeface="Amatic SC"/>
                <a:sym typeface="Amatic SC"/>
              </a:rPr>
              <a:t>the weather</a:t>
            </a:r>
          </a:p>
        </p:txBody>
      </p:sp>
      <p:sp>
        <p:nvSpPr>
          <p:cNvPr id="74" name="Shape 74"/>
          <p:cNvSpPr txBox="1"/>
          <p:nvPr/>
        </p:nvSpPr>
        <p:spPr>
          <a:xfrm>
            <a:off x="1098000" y="1509000"/>
            <a:ext cx="6290099" cy="733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Clr>
                <a:srgbClr val="EFEFEF"/>
              </a:buClr>
              <a:buSzPct val="100000"/>
              <a:buFont typeface="Comic Sans MS"/>
              <a:buChar char="-"/>
            </a:pPr>
            <a:r>
              <a:rPr lang="fi" sz="1800">
                <a:solidFill>
                  <a:srgbClr val="EFEFEF"/>
                </a:solidFill>
                <a:latin typeface="Comic Sans MS"/>
                <a:ea typeface="Comic Sans MS"/>
                <a:cs typeface="Comic Sans MS"/>
                <a:sym typeface="Comic Sans MS"/>
              </a:rPr>
              <a:t>In Finland there is cold and warm weather, but mostly it’s cold</a:t>
            </a:r>
          </a:p>
          <a:p>
            <a:pPr indent="-342900" lvl="0" marL="457200" rtl="0">
              <a:spcBef>
                <a:spcPts val="0"/>
              </a:spcBef>
              <a:buClr>
                <a:srgbClr val="EFEFEF"/>
              </a:buClr>
              <a:buSzPct val="100000"/>
              <a:buFont typeface="Comic Sans MS"/>
              <a:buChar char="-"/>
            </a:pPr>
            <a:r>
              <a:rPr lang="fi" sz="1800">
                <a:solidFill>
                  <a:srgbClr val="EFEFEF"/>
                </a:solidFill>
                <a:latin typeface="Comic Sans MS"/>
                <a:ea typeface="Comic Sans MS"/>
                <a:cs typeface="Comic Sans MS"/>
                <a:sym typeface="Comic Sans MS"/>
              </a:rPr>
              <a:t>When it’s warm, people complain about how hot it is and how you can’t do anything because of the hotness</a:t>
            </a:r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/>
          <p:nvPr>
            <p:ph type="ctrTitle"/>
          </p:nvPr>
        </p:nvSpPr>
        <p:spPr>
          <a:xfrm>
            <a:off x="311708" y="744575"/>
            <a:ext cx="8520599" cy="20525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fi" sz="7200"/>
              <a:t>          Autumn</a:t>
            </a:r>
          </a:p>
        </p:txBody>
      </p:sp>
      <p:sp>
        <p:nvSpPr>
          <p:cNvPr id="80" name="Shape 80"/>
          <p:cNvSpPr txBox="1"/>
          <p:nvPr/>
        </p:nvSpPr>
        <p:spPr>
          <a:xfrm>
            <a:off x="677075" y="4269875"/>
            <a:ext cx="6290099" cy="733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/>
          <p:nvPr>
            <p:ph type="title"/>
          </p:nvPr>
        </p:nvSpPr>
        <p:spPr>
          <a:xfrm>
            <a:off x="1135700" y="0"/>
            <a:ext cx="6440699" cy="775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fi"/>
              <a:t>                        Nature</a:t>
            </a:r>
          </a:p>
        </p:txBody>
      </p:sp>
      <p:sp>
        <p:nvSpPr>
          <p:cNvPr id="86" name="Shape 86"/>
          <p:cNvSpPr txBox="1"/>
          <p:nvPr>
            <p:ph idx="1" type="body"/>
          </p:nvPr>
        </p:nvSpPr>
        <p:spPr>
          <a:xfrm>
            <a:off x="311700" y="11961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fi">
                <a:solidFill>
                  <a:srgbClr val="FFFF00"/>
                </a:solidFill>
              </a:rPr>
              <a:t>-</a:t>
            </a:r>
            <a:r>
              <a:rPr lang="fi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fall colors in Northern Lapland are at their best in September and October</a:t>
            </a:r>
          </a:p>
          <a:p>
            <a:pPr lvl="0" rtl="0">
              <a:spcBef>
                <a:spcPts val="0"/>
              </a:spcBef>
              <a:buNone/>
            </a:pPr>
            <a:r>
              <a:rPr lang="fi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-The autumn may stretch up to the winter months</a:t>
            </a:r>
          </a:p>
          <a:p>
            <a:pPr lvl="0" rtl="0">
              <a:spcBef>
                <a:spcPts val="0"/>
              </a:spcBef>
              <a:buNone/>
            </a:pPr>
            <a:r>
              <a:rPr lang="fi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-in the autumn it gets cooler</a:t>
            </a:r>
          </a:p>
          <a:p>
            <a:pPr lvl="0" rtl="0">
              <a:spcBef>
                <a:spcPts val="0"/>
              </a:spcBef>
              <a:buNone/>
            </a:pPr>
            <a:r>
              <a:rPr lang="fi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-the leaves fall from the trees</a:t>
            </a:r>
          </a:p>
          <a:p>
            <a:pPr lvl="0" rtl="0">
              <a:spcBef>
                <a:spcPts val="0"/>
              </a:spcBef>
              <a:buNone/>
            </a:pPr>
            <a:r>
              <a:rPr lang="fi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-some animals hibernate</a:t>
            </a:r>
          </a:p>
          <a:p>
            <a:pPr lvl="0" rtl="0">
              <a:spcBef>
                <a:spcPts val="0"/>
              </a:spcBef>
              <a:buNone/>
            </a:pPr>
            <a:r>
              <a:rPr lang="fi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-some animals change color in the autumn</a:t>
            </a:r>
          </a:p>
          <a:p>
            <a:pPr lvl="0" rtl="0">
              <a:spcBef>
                <a:spcPts val="0"/>
              </a:spcBef>
              <a:buNone/>
            </a:pPr>
            <a:r>
              <a:rPr lang="fi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-the water freezes in the autumn</a:t>
            </a:r>
          </a:p>
        </p:txBody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/>
          <p:nvPr>
            <p:ph type="title"/>
          </p:nvPr>
        </p:nvSpPr>
        <p:spPr>
          <a:xfrm>
            <a:off x="246150" y="379500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b="1" lang="fi" sz="2400">
                <a:solidFill>
                  <a:srgbClr val="000000"/>
                </a:solidFill>
              </a:rPr>
              <a:t>Sports and hobbies💪🏃🏊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2" name="Shape 92"/>
          <p:cNvSpPr txBox="1"/>
          <p:nvPr>
            <p:ph idx="1" type="body"/>
          </p:nvPr>
        </p:nvSpPr>
        <p:spPr>
          <a:xfrm>
            <a:off x="311700" y="1108800"/>
            <a:ext cx="8520599" cy="34164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b="1" lang="fi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Lots of sports seasons start in autumn.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b="1" lang="fi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For example, ice-hockey, skating, swimming, floorball, basket ball, dancing. These hobbies usually end in autumn: football, athletics, trampoline, swimming in the sea or lake. 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b="1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fi">
                <a:solidFill>
                  <a:schemeClr val="lt2"/>
                </a:solidFill>
              </a:rPr>
              <a:t>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fi"/>
              <a:t>                         Autumn Weather</a:t>
            </a:r>
          </a:p>
        </p:txBody>
      </p:sp>
      <p:sp>
        <p:nvSpPr>
          <p:cNvPr id="98" name="Shape 98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fi"/>
              <a:t>-</a:t>
            </a:r>
            <a:r>
              <a:rPr b="1" lang="fi">
                <a:solidFill>
                  <a:srgbClr val="FFFF00"/>
                </a:solidFill>
              </a:rPr>
              <a:t>The weather is cool👺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fi">
                <a:solidFill>
                  <a:srgbClr val="000000"/>
                </a:solidFill>
              </a:rPr>
              <a:t>-</a:t>
            </a:r>
            <a:r>
              <a:rPr b="1" lang="fi">
                <a:solidFill>
                  <a:srgbClr val="FFFF00"/>
                </a:solidFill>
              </a:rPr>
              <a:t>It rains a lot and it’s windy.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fi">
                <a:solidFill>
                  <a:srgbClr val="FFFF00"/>
                </a:solidFill>
              </a:rPr>
              <a:t>-The temperature varies between 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fi">
                <a:solidFill>
                  <a:srgbClr val="FFFF00"/>
                </a:solidFill>
              </a:rPr>
              <a:t> +10 and -10 degrees.</a:t>
            </a:r>
          </a:p>
        </p:txBody>
      </p:sp>
      <p:pic>
        <p:nvPicPr>
          <p:cNvPr id="99" name="Shape 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31350" y="1638050"/>
            <a:ext cx="4967049" cy="3210599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Shape 100"/>
          <p:cNvSpPr txBox="1"/>
          <p:nvPr/>
        </p:nvSpPr>
        <p:spPr>
          <a:xfrm flipH="1" rot="10800000">
            <a:off x="8462325" y="1072237"/>
            <a:ext cx="243000" cy="17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/>
          <p:nvPr>
            <p:ph type="title"/>
          </p:nvPr>
        </p:nvSpPr>
        <p:spPr>
          <a:xfrm>
            <a:off x="311700" y="0"/>
            <a:ext cx="8520599" cy="6989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fi" sz="4800"/>
              <a:t>       </a:t>
            </a:r>
            <a:r>
              <a:rPr lang="fi" sz="4800">
                <a:solidFill>
                  <a:srgbClr val="FFFF00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rPr>
              <a:t>Halloween</a:t>
            </a:r>
            <a:r>
              <a:rPr lang="fi" sz="4800">
                <a:solidFill>
                  <a:srgbClr val="FFFF00"/>
                </a:solidFill>
              </a:rPr>
              <a:t>👻👽💀👿👾✌</a:t>
            </a:r>
          </a:p>
        </p:txBody>
      </p:sp>
      <p:sp>
        <p:nvSpPr>
          <p:cNvPr id="106" name="Shape 106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FFFF00"/>
              </a:buClr>
              <a:buSzPct val="100000"/>
              <a:buFont typeface="Indie Flower"/>
            </a:pPr>
            <a:r>
              <a:rPr lang="fi" sz="3000" u="sng">
                <a:solidFill>
                  <a:srgbClr val="FFFF00"/>
                </a:solidFill>
                <a:latin typeface="Indie Flower"/>
                <a:ea typeface="Indie Flower"/>
                <a:cs typeface="Indie Flower"/>
                <a:sym typeface="Indie Flower"/>
              </a:rPr>
              <a:t>-halloween was celebrated for the first time in Finland during the 1950s.</a:t>
            </a:r>
          </a:p>
          <a:p>
            <a:pPr indent="-228600" lvl="0" marL="457200" rtl="0">
              <a:spcBef>
                <a:spcPts val="0"/>
              </a:spcBef>
              <a:buClr>
                <a:srgbClr val="FFFF00"/>
              </a:buClr>
              <a:buSzPct val="100000"/>
              <a:buFont typeface="Indie Flower"/>
            </a:pPr>
            <a:r>
              <a:rPr lang="fi" sz="3000" u="sng">
                <a:solidFill>
                  <a:srgbClr val="FFFF00"/>
                </a:solidFill>
                <a:latin typeface="Indie Flower"/>
                <a:ea typeface="Indie Flower"/>
                <a:cs typeface="Indie Flower"/>
                <a:sym typeface="Indie Flower"/>
              </a:rPr>
              <a:t>-celebrated on the 31st of October</a:t>
            </a:r>
          </a:p>
          <a:p>
            <a:pPr indent="-228600" lvl="0" marL="457200" rtl="0">
              <a:spcBef>
                <a:spcPts val="0"/>
              </a:spcBef>
              <a:buClr>
                <a:srgbClr val="FFFF00"/>
              </a:buClr>
              <a:buSzPct val="100000"/>
              <a:buFont typeface="Indie Flower"/>
            </a:pPr>
            <a:r>
              <a:rPr lang="fi" sz="3000" u="sng">
                <a:solidFill>
                  <a:srgbClr val="FFFF00"/>
                </a:solidFill>
                <a:latin typeface="Indie Flower"/>
                <a:ea typeface="Indie Flower"/>
                <a:cs typeface="Indie Flower"/>
                <a:sym typeface="Indie Flower"/>
              </a:rPr>
              <a:t>-The 1st of Nove,ber is All’hallows eve</a:t>
            </a:r>
          </a:p>
          <a:p>
            <a:pPr indent="-228600" lvl="0" marL="457200" rtl="0">
              <a:spcBef>
                <a:spcPts val="0"/>
              </a:spcBef>
              <a:buClr>
                <a:srgbClr val="FFFF00"/>
              </a:buClr>
              <a:buSzPct val="100000"/>
              <a:buFont typeface="Indie Flower"/>
            </a:pPr>
            <a:r>
              <a:rPr lang="fi" sz="3000" u="sng">
                <a:solidFill>
                  <a:srgbClr val="FFFF00"/>
                </a:solidFill>
                <a:latin typeface="Indie Flower"/>
                <a:ea typeface="Indie Flower"/>
                <a:cs typeface="Indie Flower"/>
                <a:sym typeface="Indie Flower"/>
              </a:rPr>
              <a:t>Pumpkin lantern has become the most important symbol of halloween over the years</a:t>
            </a:r>
          </a:p>
          <a:p>
            <a:pPr indent="-228600" lvl="0" marL="457200" rtl="0">
              <a:spcBef>
                <a:spcPts val="0"/>
              </a:spcBef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607D8B"/>
      </a:accent3>
      <a:accent4>
        <a:srgbClr val="78909C"/>
      </a:accent4>
      <a:accent5>
        <a:srgbClr val="57BB8A"/>
      </a:accent5>
      <a:accent6>
        <a:srgbClr val="DCE755"/>
      </a:accent6>
      <a:hlink>
        <a:srgbClr val="57BB8A"/>
      </a:hlink>
      <a:folHlink>
        <a:srgbClr val="57BB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