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3" r:id="rId5"/>
    <p:sldId id="261" r:id="rId6"/>
    <p:sldId id="265" r:id="rId7"/>
    <p:sldId id="258" r:id="rId8"/>
    <p:sldId id="259" r:id="rId9"/>
    <p:sldId id="264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70397B8-8814-462C-9729-71C3AE40A2E0}">
          <p14:sldIdLst>
            <p14:sldId id="256"/>
            <p14:sldId id="257"/>
            <p14:sldId id="260"/>
            <p14:sldId id="263"/>
            <p14:sldId id="261"/>
          </p14:sldIdLst>
        </p14:section>
        <p14:section name="Abschnitt ohne Titel" id="{4FF867A3-6B75-46F3-B3D7-5D14DF963F13}">
          <p14:sldIdLst>
            <p14:sldId id="265"/>
            <p14:sldId id="258"/>
            <p14:sldId id="259"/>
            <p14:sldId id="264"/>
            <p14:sldId id="266"/>
            <p14:sldId id="267"/>
            <p14:sldId id="268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5D733-187A-4377-947D-00FA02E41EBC}" v="2" dt="2019-01-20T14:53:58.753"/>
    <p1510:client id="{6B80877C-CF8B-466C-B81B-702A6F29514A}" v="12" dt="2019-01-20T21:34:01.299"/>
    <p1510:client id="{665FE29B-12B2-4FA8-A6D1-1ADCEDE36F48}" v="2" dt="2019-01-21T19:09:27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3" d="100"/>
          <a:sy n="73" d="100"/>
        </p:scale>
        <p:origin x="4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S" userId="587c573ad9dfc361" providerId="Windows Live" clId="Web-{665FE29B-12B2-4FA8-A6D1-1ADCEDE36F48}"/>
    <pc:docChg chg="addSld modSld">
      <pc:chgData name="Juan CS" userId="587c573ad9dfc361" providerId="Windows Live" clId="Web-{665FE29B-12B2-4FA8-A6D1-1ADCEDE36F48}" dt="2019-01-21T19:38:49.323" v="975" actId="20577"/>
      <pc:docMkLst>
        <pc:docMk/>
      </pc:docMkLst>
      <pc:sldChg chg="addSp delSp">
        <pc:chgData name="Juan CS" userId="587c573ad9dfc361" providerId="Windows Live" clId="Web-{665FE29B-12B2-4FA8-A6D1-1ADCEDE36F48}" dt="2019-01-21T17:46:48.232" v="70"/>
        <pc:sldMkLst>
          <pc:docMk/>
          <pc:sldMk cId="1232542049" sldId="257"/>
        </pc:sldMkLst>
        <pc:picChg chg="add">
          <ac:chgData name="Juan CS" userId="587c573ad9dfc361" providerId="Windows Live" clId="Web-{665FE29B-12B2-4FA8-A6D1-1ADCEDE36F48}" dt="2019-01-21T17:46:48.232" v="70"/>
          <ac:picMkLst>
            <pc:docMk/>
            <pc:sldMk cId="1232542049" sldId="257"/>
            <ac:picMk id="5" creationId="{D37854C2-DB9D-4AC6-B1A7-693EF782C9FE}"/>
          </ac:picMkLst>
        </pc:picChg>
        <pc:picChg chg="del">
          <ac:chgData name="Juan CS" userId="587c573ad9dfc361" providerId="Windows Live" clId="Web-{665FE29B-12B2-4FA8-A6D1-1ADCEDE36F48}" dt="2019-01-21T17:46:46.888" v="69"/>
          <ac:picMkLst>
            <pc:docMk/>
            <pc:sldMk cId="1232542049" sldId="257"/>
            <ac:picMk id="6" creationId="{7FFAACEE-7DBD-4F32-9B13-46AF1B54C9AA}"/>
          </ac:picMkLst>
        </pc:picChg>
      </pc:sldChg>
      <pc:sldChg chg="addSp delSp">
        <pc:chgData name="Juan CS" userId="587c573ad9dfc361" providerId="Windows Live" clId="Web-{665FE29B-12B2-4FA8-A6D1-1ADCEDE36F48}" dt="2019-01-21T17:46:20.997" v="62"/>
        <pc:sldMkLst>
          <pc:docMk/>
          <pc:sldMk cId="411829216" sldId="258"/>
        </pc:sldMkLst>
        <pc:picChg chg="add del">
          <ac:chgData name="Juan CS" userId="587c573ad9dfc361" providerId="Windows Live" clId="Web-{665FE29B-12B2-4FA8-A6D1-1ADCEDE36F48}" dt="2019-01-21T17:46:19.872" v="61"/>
          <ac:picMkLst>
            <pc:docMk/>
            <pc:sldMk cId="411829216" sldId="258"/>
            <ac:picMk id="3" creationId="{38DEE702-36C4-477C-9A41-7B11DD124ED1}"/>
          </ac:picMkLst>
        </pc:picChg>
        <pc:picChg chg="add">
          <ac:chgData name="Juan CS" userId="587c573ad9dfc361" providerId="Windows Live" clId="Web-{665FE29B-12B2-4FA8-A6D1-1ADCEDE36F48}" dt="2019-01-21T17:46:20.997" v="62"/>
          <ac:picMkLst>
            <pc:docMk/>
            <pc:sldMk cId="411829216" sldId="258"/>
            <ac:picMk id="4" creationId="{5853F9E8-1184-46F7-A86E-0894B95C3BA2}"/>
          </ac:picMkLst>
        </pc:picChg>
      </pc:sldChg>
      <pc:sldChg chg="addSp delSp modSp mod setBg">
        <pc:chgData name="Juan CS" userId="587c573ad9dfc361" providerId="Windows Live" clId="Web-{665FE29B-12B2-4FA8-A6D1-1ADCEDE36F48}" dt="2019-01-21T19:38:31.401" v="974" actId="20577"/>
        <pc:sldMkLst>
          <pc:docMk/>
          <pc:sldMk cId="1394028781" sldId="259"/>
        </pc:sldMkLst>
        <pc:spChg chg="mod">
          <ac:chgData name="Juan CS" userId="587c573ad9dfc361" providerId="Windows Live" clId="Web-{665FE29B-12B2-4FA8-A6D1-1ADCEDE36F48}" dt="2019-01-21T17:44:25.059" v="37"/>
          <ac:spMkLst>
            <pc:docMk/>
            <pc:sldMk cId="1394028781" sldId="259"/>
            <ac:spMk id="2" creationId="{F27191B1-4E40-42C8-8D31-96834B272B4C}"/>
          </ac:spMkLst>
        </pc:spChg>
        <pc:spChg chg="del">
          <ac:chgData name="Juan CS" userId="587c573ad9dfc361" providerId="Windows Live" clId="Web-{665FE29B-12B2-4FA8-A6D1-1ADCEDE36F48}" dt="2019-01-21T17:40:33.496" v="0"/>
          <ac:spMkLst>
            <pc:docMk/>
            <pc:sldMk cId="1394028781" sldId="259"/>
            <ac:spMk id="3" creationId="{CE82DF45-6250-4187-BDDB-4EE4895348B5}"/>
          </ac:spMkLst>
        </pc:spChg>
        <pc:spChg chg="add mod">
          <ac:chgData name="Juan CS" userId="587c573ad9dfc361" providerId="Windows Live" clId="Web-{665FE29B-12B2-4FA8-A6D1-1ADCEDE36F48}" dt="2019-01-21T19:38:31.401" v="974" actId="20577"/>
          <ac:spMkLst>
            <pc:docMk/>
            <pc:sldMk cId="1394028781" sldId="259"/>
            <ac:spMk id="10" creationId="{5AC5C666-6FDB-4D49-953B-3A49F1924CDB}"/>
          </ac:spMkLst>
        </pc:spChg>
        <pc:spChg chg="add">
          <ac:chgData name="Juan CS" userId="587c573ad9dfc361" providerId="Windows Live" clId="Web-{665FE29B-12B2-4FA8-A6D1-1ADCEDE36F48}" dt="2019-01-21T17:44:25.059" v="37"/>
          <ac:spMkLst>
            <pc:docMk/>
            <pc:sldMk cId="1394028781" sldId="259"/>
            <ac:spMk id="19" creationId="{58A973E8-C2D4-4C81-8ADE-C5C021A615E7}"/>
          </ac:spMkLst>
        </pc:spChg>
        <pc:spChg chg="add">
          <ac:chgData name="Juan CS" userId="587c573ad9dfc361" providerId="Windows Live" clId="Web-{665FE29B-12B2-4FA8-A6D1-1ADCEDE36F48}" dt="2019-01-21T17:44:25.059" v="37"/>
          <ac:spMkLst>
            <pc:docMk/>
            <pc:sldMk cId="1394028781" sldId="259"/>
            <ac:spMk id="28" creationId="{E05CABE9-5E7C-4773-BFCD-24B199FA1AE3}"/>
          </ac:spMkLst>
        </pc:spChg>
        <pc:grpChg chg="add">
          <ac:chgData name="Juan CS" userId="587c573ad9dfc361" providerId="Windows Live" clId="Web-{665FE29B-12B2-4FA8-A6D1-1ADCEDE36F48}" dt="2019-01-21T17:44:25.059" v="37"/>
          <ac:grpSpMkLst>
            <pc:docMk/>
            <pc:sldMk cId="1394028781" sldId="259"/>
            <ac:grpSpMk id="21" creationId="{A08E251A-5371-4E82-A0F3-2CA0C15AB09C}"/>
          </ac:grpSpMkLst>
        </pc:grpChg>
        <pc:picChg chg="add mod ord modCrop">
          <ac:chgData name="Juan CS" userId="587c573ad9dfc361" providerId="Windows Live" clId="Web-{665FE29B-12B2-4FA8-A6D1-1ADCEDE36F48}" dt="2019-01-21T17:44:25.059" v="37"/>
          <ac:picMkLst>
            <pc:docMk/>
            <pc:sldMk cId="1394028781" sldId="259"/>
            <ac:picMk id="4" creationId="{2312FE1F-FB98-4DC3-BD00-9B1E6114E398}"/>
          </ac:picMkLst>
        </pc:picChg>
        <pc:picChg chg="add del mod">
          <ac:chgData name="Juan CS" userId="587c573ad9dfc361" providerId="Windows Live" clId="Web-{665FE29B-12B2-4FA8-A6D1-1ADCEDE36F48}" dt="2019-01-21T17:42:12.574" v="5"/>
          <ac:picMkLst>
            <pc:docMk/>
            <pc:sldMk cId="1394028781" sldId="259"/>
            <ac:picMk id="6" creationId="{45DD130F-44D0-4071-932A-D4BA0996FB63}"/>
          </ac:picMkLst>
        </pc:picChg>
        <pc:picChg chg="add del mod">
          <ac:chgData name="Juan CS" userId="587c573ad9dfc361" providerId="Windows Live" clId="Web-{665FE29B-12B2-4FA8-A6D1-1ADCEDE36F48}" dt="2019-01-21T17:42:31.059" v="8"/>
          <ac:picMkLst>
            <pc:docMk/>
            <pc:sldMk cId="1394028781" sldId="259"/>
            <ac:picMk id="8" creationId="{B828EB7F-F6C1-417D-8791-874B053E34BE}"/>
          </ac:picMkLst>
        </pc:picChg>
        <pc:picChg chg="add mod">
          <ac:chgData name="Juan CS" userId="587c573ad9dfc361" providerId="Windows Live" clId="Web-{665FE29B-12B2-4FA8-A6D1-1ADCEDE36F48}" dt="2019-01-21T17:46:15.357" v="60" actId="1076"/>
          <ac:picMkLst>
            <pc:docMk/>
            <pc:sldMk cId="1394028781" sldId="259"/>
            <ac:picMk id="12" creationId="{1E3D55A0-AFAA-420A-A4D6-FCA9B97BCF85}"/>
          </ac:picMkLst>
        </pc:pic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9" creationId="{8FD48FB1-66D8-4676-B0AA-C139A1DB78D1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1" creationId="{F033F5AE-6728-4F19-8DED-658E674B31B9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3" creationId="{82C7D74A-18BA-4709-A808-44E8815C4430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5" creationId="{B5164A3F-1561-4039-8185-AB0EEB713EA7}"/>
          </ac:cxnSpMkLst>
        </pc:cxnChg>
        <pc:cxnChg chg="add">
          <ac:chgData name="Juan CS" userId="587c573ad9dfc361" providerId="Windows Live" clId="Web-{665FE29B-12B2-4FA8-A6D1-1ADCEDE36F48}" dt="2019-01-21T17:44:25.059" v="37"/>
          <ac:cxnSpMkLst>
            <pc:docMk/>
            <pc:sldMk cId="1394028781" sldId="259"/>
            <ac:cxnSpMk id="17" creationId="{2A35DB53-42BE-460E-9CA1-1294C98463CB}"/>
          </ac:cxnSpMkLst>
        </pc:cxnChg>
      </pc:sldChg>
      <pc:sldChg chg="addSp delSp">
        <pc:chgData name="Juan CS" userId="587c573ad9dfc361" providerId="Windows Live" clId="Web-{665FE29B-12B2-4FA8-A6D1-1ADCEDE36F48}" dt="2019-01-21T17:46:42.951" v="68"/>
        <pc:sldMkLst>
          <pc:docMk/>
          <pc:sldMk cId="2609883865" sldId="260"/>
        </pc:sldMkLst>
        <pc:picChg chg="add">
          <ac:chgData name="Juan CS" userId="587c573ad9dfc361" providerId="Windows Live" clId="Web-{665FE29B-12B2-4FA8-A6D1-1ADCEDE36F48}" dt="2019-01-21T17:46:42.951" v="68"/>
          <ac:picMkLst>
            <pc:docMk/>
            <pc:sldMk cId="2609883865" sldId="260"/>
            <ac:picMk id="3" creationId="{19EA9AA7-16CE-415D-88A0-D02054DB00C9}"/>
          </ac:picMkLst>
        </pc:picChg>
        <pc:picChg chg="del">
          <ac:chgData name="Juan CS" userId="587c573ad9dfc361" providerId="Windows Live" clId="Web-{665FE29B-12B2-4FA8-A6D1-1ADCEDE36F48}" dt="2019-01-21T17:46:42.435" v="67"/>
          <ac:picMkLst>
            <pc:docMk/>
            <pc:sldMk cId="2609883865" sldId="260"/>
            <ac:picMk id="6" creationId="{7FFAACEE-7DBD-4F32-9B13-46AF1B54C9AA}"/>
          </ac:picMkLst>
        </pc:picChg>
      </pc:sldChg>
      <pc:sldChg chg="addSp delSp modSp">
        <pc:chgData name="Juan CS" userId="587c573ad9dfc361" providerId="Windows Live" clId="Web-{665FE29B-12B2-4FA8-A6D1-1ADCEDE36F48}" dt="2019-01-21T17:54:33.343" v="140" actId="1076"/>
        <pc:sldMkLst>
          <pc:docMk/>
          <pc:sldMk cId="1372668751" sldId="261"/>
        </pc:sldMkLst>
        <pc:spChg chg="mod">
          <ac:chgData name="Juan CS" userId="587c573ad9dfc361" providerId="Windows Live" clId="Web-{665FE29B-12B2-4FA8-A6D1-1ADCEDE36F48}" dt="2019-01-21T17:53:04.796" v="132" actId="1076"/>
          <ac:spMkLst>
            <pc:docMk/>
            <pc:sldMk cId="1372668751" sldId="261"/>
            <ac:spMk id="3" creationId="{CF21982F-A0E5-42F6-86CE-6A7EC1AB7058}"/>
          </ac:spMkLst>
        </pc:spChg>
        <pc:picChg chg="add">
          <ac:chgData name="Juan CS" userId="587c573ad9dfc361" providerId="Windows Live" clId="Web-{665FE29B-12B2-4FA8-A6D1-1ADCEDE36F48}" dt="2019-01-21T17:46:28.419" v="64"/>
          <ac:picMkLst>
            <pc:docMk/>
            <pc:sldMk cId="1372668751" sldId="261"/>
            <ac:picMk id="4" creationId="{0335C393-51C5-402D-8233-F33EA1085FE9}"/>
          </ac:picMkLst>
        </pc:picChg>
        <pc:picChg chg="add mod">
          <ac:chgData name="Juan CS" userId="587c573ad9dfc361" providerId="Windows Live" clId="Web-{665FE29B-12B2-4FA8-A6D1-1ADCEDE36F48}" dt="2019-01-21T17:53:26.484" v="134" actId="1076"/>
          <ac:picMkLst>
            <pc:docMk/>
            <pc:sldMk cId="1372668751" sldId="261"/>
            <ac:picMk id="5" creationId="{4817FF85-3C0A-456C-B9A6-055D0504FFA9}"/>
          </ac:picMkLst>
        </pc:picChg>
        <pc:picChg chg="del">
          <ac:chgData name="Juan CS" userId="587c573ad9dfc361" providerId="Windows Live" clId="Web-{665FE29B-12B2-4FA8-A6D1-1ADCEDE36F48}" dt="2019-01-21T17:46:26.701" v="63"/>
          <ac:picMkLst>
            <pc:docMk/>
            <pc:sldMk cId="1372668751" sldId="261"/>
            <ac:picMk id="6" creationId="{7FFAACEE-7DBD-4F32-9B13-46AF1B54C9AA}"/>
          </ac:picMkLst>
        </pc:picChg>
        <pc:picChg chg="add mod">
          <ac:chgData name="Juan CS" userId="587c573ad9dfc361" providerId="Windows Live" clId="Web-{665FE29B-12B2-4FA8-A6D1-1ADCEDE36F48}" dt="2019-01-21T17:54:00.859" v="137" actId="1076"/>
          <ac:picMkLst>
            <pc:docMk/>
            <pc:sldMk cId="1372668751" sldId="261"/>
            <ac:picMk id="8" creationId="{2EB046D1-3AC7-48C0-B4C9-18376E57658B}"/>
          </ac:picMkLst>
        </pc:picChg>
        <pc:picChg chg="add mod">
          <ac:chgData name="Juan CS" userId="587c573ad9dfc361" providerId="Windows Live" clId="Web-{665FE29B-12B2-4FA8-A6D1-1ADCEDE36F48}" dt="2019-01-21T17:54:33.343" v="140" actId="1076"/>
          <ac:picMkLst>
            <pc:docMk/>
            <pc:sldMk cId="1372668751" sldId="261"/>
            <ac:picMk id="10" creationId="{E72EA225-1079-40C0-BF40-75E85A215822}"/>
          </ac:picMkLst>
        </pc:picChg>
      </pc:sldChg>
      <pc:sldChg chg="addSp delSp modSp">
        <pc:chgData name="Juan CS" userId="587c573ad9dfc361" providerId="Windows Live" clId="Web-{665FE29B-12B2-4FA8-A6D1-1ADCEDE36F48}" dt="2019-01-21T18:19:59.287" v="266" actId="1076"/>
        <pc:sldMkLst>
          <pc:docMk/>
          <pc:sldMk cId="1357006857" sldId="263"/>
        </pc:sldMkLst>
        <pc:spChg chg="mod">
          <ac:chgData name="Juan CS" userId="587c573ad9dfc361" providerId="Windows Live" clId="Web-{665FE29B-12B2-4FA8-A6D1-1ADCEDE36F48}" dt="2019-01-21T18:19:59.287" v="266" actId="1076"/>
          <ac:spMkLst>
            <pc:docMk/>
            <pc:sldMk cId="1357006857" sldId="263"/>
            <ac:spMk id="3" creationId="{CF21982F-A0E5-42F6-86CE-6A7EC1AB7058}"/>
          </ac:spMkLst>
        </pc:spChg>
        <pc:picChg chg="add">
          <ac:chgData name="Juan CS" userId="587c573ad9dfc361" providerId="Windows Live" clId="Web-{665FE29B-12B2-4FA8-A6D1-1ADCEDE36F48}" dt="2019-01-21T17:46:36.841" v="66"/>
          <ac:picMkLst>
            <pc:docMk/>
            <pc:sldMk cId="1357006857" sldId="263"/>
            <ac:picMk id="5" creationId="{9E483028-CC0C-4C98-A75F-10F16758A63C}"/>
          </ac:picMkLst>
        </pc:picChg>
        <pc:picChg chg="del">
          <ac:chgData name="Juan CS" userId="587c573ad9dfc361" providerId="Windows Live" clId="Web-{665FE29B-12B2-4FA8-A6D1-1ADCEDE36F48}" dt="2019-01-21T17:46:35.404" v="65"/>
          <ac:picMkLst>
            <pc:docMk/>
            <pc:sldMk cId="1357006857" sldId="263"/>
            <ac:picMk id="6" creationId="{7FFAACEE-7DBD-4F32-9B13-46AF1B54C9AA}"/>
          </ac:picMkLst>
        </pc:picChg>
        <pc:picChg chg="mod">
          <ac:chgData name="Juan CS" userId="587c573ad9dfc361" providerId="Windows Live" clId="Web-{665FE29B-12B2-4FA8-A6D1-1ADCEDE36F48}" dt="2019-01-21T18:19:44.053" v="261" actId="1076"/>
          <ac:picMkLst>
            <pc:docMk/>
            <pc:sldMk cId="1357006857" sldId="263"/>
            <ac:picMk id="15" creationId="{965160CA-6D1C-4B4C-B2B2-1B6076F1649C}"/>
          </ac:picMkLst>
        </pc:picChg>
      </pc:sldChg>
      <pc:sldChg chg="addSp delSp modSp add mod replId setBg">
        <pc:chgData name="Juan CS" userId="587c573ad9dfc361" providerId="Windows Live" clId="Web-{665FE29B-12B2-4FA8-A6D1-1ADCEDE36F48}" dt="2019-01-21T17:52:20.499" v="124" actId="1076"/>
        <pc:sldMkLst>
          <pc:docMk/>
          <pc:sldMk cId="2001808225" sldId="264"/>
        </pc:sldMkLst>
        <pc:spChg chg="mod">
          <ac:chgData name="Juan CS" userId="587c573ad9dfc361" providerId="Windows Live" clId="Web-{665FE29B-12B2-4FA8-A6D1-1ADCEDE36F48}" dt="2019-01-21T17:49:32.811" v="103" actId="20577"/>
          <ac:spMkLst>
            <pc:docMk/>
            <pc:sldMk cId="2001808225" sldId="264"/>
            <ac:spMk id="2" creationId="{F27191B1-4E40-42C8-8D31-96834B272B4C}"/>
          </ac:spMkLst>
        </pc:spChg>
        <pc:spChg chg="add del mod">
          <ac:chgData name="Juan CS" userId="587c573ad9dfc361" providerId="Windows Live" clId="Web-{665FE29B-12B2-4FA8-A6D1-1ADCEDE36F48}" dt="2019-01-21T17:48:24.795" v="93"/>
          <ac:spMkLst>
            <pc:docMk/>
            <pc:sldMk cId="2001808225" sldId="264"/>
            <ac:spMk id="7" creationId="{3D08DB14-A446-43CA-A47E-AF6ED6307D9D}"/>
          </ac:spMkLst>
        </pc:spChg>
        <pc:spChg chg="mod">
          <ac:chgData name="Juan CS" userId="587c573ad9dfc361" providerId="Windows Live" clId="Web-{665FE29B-12B2-4FA8-A6D1-1ADCEDE36F48}" dt="2019-01-21T17:52:20.499" v="124" actId="1076"/>
          <ac:spMkLst>
            <pc:docMk/>
            <pc:sldMk cId="2001808225" sldId="264"/>
            <ac:spMk id="10" creationId="{5AC5C666-6FDB-4D49-953B-3A49F1924CDB}"/>
          </ac:spMkLst>
        </pc:spChg>
        <pc:spChg chg="add del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19" creationId="{58A973E8-C2D4-4C81-8ADE-C5C021A615E7}"/>
          </ac:spMkLst>
        </pc:spChg>
        <pc:spChg chg="add del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28" creationId="{E05CABE9-5E7C-4773-BFCD-24B199FA1AE3}"/>
          </ac:spMkLst>
        </pc:spChg>
        <pc:spChg chg="add del">
          <ac:chgData name="Juan CS" userId="587c573ad9dfc361" providerId="Windows Live" clId="Web-{665FE29B-12B2-4FA8-A6D1-1ADCEDE36F48}" dt="2019-01-21T17:49:07.061" v="97"/>
          <ac:spMkLst>
            <pc:docMk/>
            <pc:sldMk cId="2001808225" sldId="264"/>
            <ac:spMk id="30" creationId="{8F4E830A-06F9-4EAA-9E65-110CF2421798}"/>
          </ac:spMkLst>
        </pc:spChg>
        <pc:spChg chg="add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31" creationId="{E09CCB3F-DBCE-4964-9E34-8C5DE80EF4B5}"/>
          </ac:spMkLst>
        </pc:spChg>
        <pc:spChg chg="add">
          <ac:chgData name="Juan CS" userId="587c573ad9dfc361" providerId="Windows Live" clId="Web-{665FE29B-12B2-4FA8-A6D1-1ADCEDE36F48}" dt="2019-01-21T17:49:07.326" v="98"/>
          <ac:spMkLst>
            <pc:docMk/>
            <pc:sldMk cId="2001808225" sldId="264"/>
            <ac:spMk id="32" creationId="{1DFF944F-74BA-483A-82C0-64E3AAF4AE98}"/>
          </ac:spMkLst>
        </pc:spChg>
        <pc:spChg chg="add del">
          <ac:chgData name="Juan CS" userId="587c573ad9dfc361" providerId="Windows Live" clId="Web-{665FE29B-12B2-4FA8-A6D1-1ADCEDE36F48}" dt="2019-01-21T17:49:01.936" v="95"/>
          <ac:spMkLst>
            <pc:docMk/>
            <pc:sldMk cId="2001808225" sldId="264"/>
            <ac:spMk id="33" creationId="{89220CFE-A3C6-448E-A8C7-CEAED9325576}"/>
          </ac:spMkLst>
        </pc:spChg>
        <pc:spChg chg="add del">
          <ac:chgData name="Juan CS" userId="587c573ad9dfc361" providerId="Windows Live" clId="Web-{665FE29B-12B2-4FA8-A6D1-1ADCEDE36F48}" dt="2019-01-21T17:49:01.936" v="95"/>
          <ac:spMkLst>
            <pc:docMk/>
            <pc:sldMk cId="2001808225" sldId="264"/>
            <ac:spMk id="35" creationId="{2E91ED80-632C-4328-8E5C-0CAF33E77C7E}"/>
          </ac:spMkLst>
        </pc:spChg>
        <pc:grpChg chg="add del">
          <ac:chgData name="Juan CS" userId="587c573ad9dfc361" providerId="Windows Live" clId="Web-{665FE29B-12B2-4FA8-A6D1-1ADCEDE36F48}" dt="2019-01-21T17:49:07.326" v="98"/>
          <ac:grpSpMkLst>
            <pc:docMk/>
            <pc:sldMk cId="2001808225" sldId="264"/>
            <ac:grpSpMk id="21" creationId="{A08E251A-5371-4E82-A0F3-2CA0C15AB09C}"/>
          </ac:grpSpMkLst>
        </pc:grpChg>
        <pc:grpChg chg="add">
          <ac:chgData name="Juan CS" userId="587c573ad9dfc361" providerId="Windows Live" clId="Web-{665FE29B-12B2-4FA8-A6D1-1ADCEDE36F48}" dt="2019-01-21T17:49:07.326" v="98"/>
          <ac:grpSpMkLst>
            <pc:docMk/>
            <pc:sldMk cId="2001808225" sldId="264"/>
            <ac:grpSpMk id="34" creationId="{A9733A91-F958-4629-801A-3F6F1E09AD64}"/>
          </ac:grpSpMkLst>
        </pc:grpChg>
        <pc:grpChg chg="add del">
          <ac:chgData name="Juan CS" userId="587c573ad9dfc361" providerId="Windows Live" clId="Web-{665FE29B-12B2-4FA8-A6D1-1ADCEDE36F48}" dt="2019-01-21T17:49:01.936" v="95"/>
          <ac:grpSpMkLst>
            <pc:docMk/>
            <pc:sldMk cId="2001808225" sldId="264"/>
            <ac:grpSpMk id="37" creationId="{13A271B6-83F2-4E87-A6AD-450F042D3D0C}"/>
          </ac:grpSpMkLst>
        </pc:grpChg>
        <pc:picChg chg="add mod ord">
          <ac:chgData name="Juan CS" userId="587c573ad9dfc361" providerId="Windows Live" clId="Web-{665FE29B-12B2-4FA8-A6D1-1ADCEDE36F48}" dt="2019-01-21T17:49:07.326" v="98"/>
          <ac:picMkLst>
            <pc:docMk/>
            <pc:sldMk cId="2001808225" sldId="264"/>
            <ac:picMk id="3" creationId="{ADC1DE14-DC68-4D34-893B-29C2E3C1A5C4}"/>
          </ac:picMkLst>
        </pc:picChg>
        <pc:picChg chg="del">
          <ac:chgData name="Juan CS" userId="587c573ad9dfc361" providerId="Windows Live" clId="Web-{665FE29B-12B2-4FA8-A6D1-1ADCEDE36F48}" dt="2019-01-21T17:48:13.638" v="92"/>
          <ac:picMkLst>
            <pc:docMk/>
            <pc:sldMk cId="2001808225" sldId="264"/>
            <ac:picMk id="4" creationId="{2312FE1F-FB98-4DC3-BD00-9B1E6114E398}"/>
          </ac:picMkLst>
        </pc:pic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9" creationId="{8FD48FB1-66D8-4676-B0AA-C139A1DB78D1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1" creationId="{F033F5AE-6728-4F19-8DED-658E674B31B9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3" creationId="{82C7D74A-18BA-4709-A808-44E8815C4430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5" creationId="{B5164A3F-1561-4039-8185-AB0EEB713EA7}"/>
          </ac:cxnSpMkLst>
        </pc:cxnChg>
        <pc:cxnChg chg="add del">
          <ac:chgData name="Juan CS" userId="587c573ad9dfc361" providerId="Windows Live" clId="Web-{665FE29B-12B2-4FA8-A6D1-1ADCEDE36F48}" dt="2019-01-21T17:49:07.326" v="98"/>
          <ac:cxnSpMkLst>
            <pc:docMk/>
            <pc:sldMk cId="2001808225" sldId="264"/>
            <ac:cxnSpMk id="17" creationId="{2A35DB53-42BE-460E-9CA1-1294C98463CB}"/>
          </ac:cxnSpMkLst>
        </pc:cxnChg>
      </pc:sldChg>
      <pc:sldChg chg="addSp delSp modSp add replId">
        <pc:chgData name="Juan CS" userId="587c573ad9dfc361" providerId="Windows Live" clId="Web-{665FE29B-12B2-4FA8-A6D1-1ADCEDE36F48}" dt="2019-01-21T18:03:06.580" v="226" actId="20577"/>
        <pc:sldMkLst>
          <pc:docMk/>
          <pc:sldMk cId="2187523702" sldId="265"/>
        </pc:sldMkLst>
        <pc:spChg chg="mod">
          <ac:chgData name="Juan CS" userId="587c573ad9dfc361" providerId="Windows Live" clId="Web-{665FE29B-12B2-4FA8-A6D1-1ADCEDE36F48}" dt="2019-01-21T18:03:06.580" v="226" actId="20577"/>
          <ac:spMkLst>
            <pc:docMk/>
            <pc:sldMk cId="2187523702" sldId="265"/>
            <ac:spMk id="2" creationId="{5C006C1D-6693-40A8-A50A-A7A4E6A48318}"/>
          </ac:spMkLst>
        </pc:spChg>
        <pc:spChg chg="mod">
          <ac:chgData name="Juan CS" userId="587c573ad9dfc361" providerId="Windows Live" clId="Web-{665FE29B-12B2-4FA8-A6D1-1ADCEDE36F48}" dt="2019-01-21T18:03:01.220" v="225" actId="1076"/>
          <ac:spMkLst>
            <pc:docMk/>
            <pc:sldMk cId="2187523702" sldId="265"/>
            <ac:spMk id="3" creationId="{CF21982F-A0E5-42F6-86CE-6A7EC1AB7058}"/>
          </ac:spMkLst>
        </pc:spChg>
        <pc:picChg chg="del">
          <ac:chgData name="Juan CS" userId="587c573ad9dfc361" providerId="Windows Live" clId="Web-{665FE29B-12B2-4FA8-A6D1-1ADCEDE36F48}" dt="2019-01-21T17:55:05.078" v="144"/>
          <ac:picMkLst>
            <pc:docMk/>
            <pc:sldMk cId="2187523702" sldId="265"/>
            <ac:picMk id="5" creationId="{4817FF85-3C0A-456C-B9A6-055D0504FFA9}"/>
          </ac:picMkLst>
        </pc:picChg>
        <pc:picChg chg="add mod">
          <ac:chgData name="Juan CS" userId="587c573ad9dfc361" providerId="Windows Live" clId="Web-{665FE29B-12B2-4FA8-A6D1-1ADCEDE36F48}" dt="2019-01-21T18:00:05.376" v="213" actId="1076"/>
          <ac:picMkLst>
            <pc:docMk/>
            <pc:sldMk cId="2187523702" sldId="265"/>
            <ac:picMk id="6" creationId="{587645EA-9874-4E5F-AAF4-C75176527C18}"/>
          </ac:picMkLst>
        </pc:picChg>
        <pc:picChg chg="del">
          <ac:chgData name="Juan CS" userId="587c573ad9dfc361" providerId="Windows Live" clId="Web-{665FE29B-12B2-4FA8-A6D1-1ADCEDE36F48}" dt="2019-01-21T17:55:03.937" v="143"/>
          <ac:picMkLst>
            <pc:docMk/>
            <pc:sldMk cId="2187523702" sldId="265"/>
            <ac:picMk id="8" creationId="{2EB046D1-3AC7-48C0-B4C9-18376E57658B}"/>
          </ac:picMkLst>
        </pc:picChg>
        <pc:picChg chg="del">
          <ac:chgData name="Juan CS" userId="587c573ad9dfc361" providerId="Windows Live" clId="Web-{665FE29B-12B2-4FA8-A6D1-1ADCEDE36F48}" dt="2019-01-21T17:55:03.265" v="142"/>
          <ac:picMkLst>
            <pc:docMk/>
            <pc:sldMk cId="2187523702" sldId="265"/>
            <ac:picMk id="10" creationId="{E72EA225-1079-40C0-BF40-75E85A215822}"/>
          </ac:picMkLst>
        </pc:picChg>
      </pc:sldChg>
      <pc:sldChg chg="addSp delSp modSp add replId">
        <pc:chgData name="Juan CS" userId="587c573ad9dfc361" providerId="Windows Live" clId="Web-{665FE29B-12B2-4FA8-A6D1-1ADCEDE36F48}" dt="2019-01-21T18:46:14.122" v="338" actId="1076"/>
        <pc:sldMkLst>
          <pc:docMk/>
          <pc:sldMk cId="3390708779" sldId="266"/>
        </pc:sldMkLst>
        <pc:spChg chg="mod">
          <ac:chgData name="Juan CS" userId="587c573ad9dfc361" providerId="Windows Live" clId="Web-{665FE29B-12B2-4FA8-A6D1-1ADCEDE36F48}" dt="2019-01-21T18:36:40.042" v="301" actId="20577"/>
          <ac:spMkLst>
            <pc:docMk/>
            <pc:sldMk cId="3390708779" sldId="266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8:46:14.122" v="338" actId="1076"/>
          <ac:spMkLst>
            <pc:docMk/>
            <pc:sldMk cId="3390708779" sldId="266"/>
            <ac:spMk id="10" creationId="{5AC5C666-6FDB-4D49-953B-3A49F1924CDB}"/>
          </ac:spMkLst>
        </pc:spChg>
        <pc:spChg chg="del">
          <ac:chgData name="Juan CS" userId="587c573ad9dfc361" providerId="Windows Live" clId="Web-{665FE29B-12B2-4FA8-A6D1-1ADCEDE36F48}" dt="2019-01-21T18:06:52.800" v="233"/>
          <ac:spMkLst>
            <pc:docMk/>
            <pc:sldMk cId="3390708779" sldId="266"/>
            <ac:spMk id="31" creationId="{E09CCB3F-DBCE-4964-9E34-8C5DE80EF4B5}"/>
          </ac:spMkLst>
        </pc:spChg>
        <pc:spChg chg="del">
          <ac:chgData name="Juan CS" userId="587c573ad9dfc361" providerId="Windows Live" clId="Web-{665FE29B-12B2-4FA8-A6D1-1ADCEDE36F48}" dt="2019-01-21T18:06:52.800" v="233"/>
          <ac:spMkLst>
            <pc:docMk/>
            <pc:sldMk cId="3390708779" sldId="266"/>
            <ac:spMk id="32" creationId="{1DFF944F-74BA-483A-82C0-64E3AAF4AE98}"/>
          </ac:spMkLst>
        </pc:spChg>
        <pc:spChg chg="add">
          <ac:chgData name="Juan CS" userId="587c573ad9dfc361" providerId="Windows Live" clId="Web-{665FE29B-12B2-4FA8-A6D1-1ADCEDE36F48}" dt="2019-01-21T18:06:52.800" v="233"/>
          <ac:spMkLst>
            <pc:docMk/>
            <pc:sldMk cId="3390708779" sldId="266"/>
            <ac:spMk id="47" creationId="{1AB8FFBB-0A2D-4D4C-B94B-320ABB3490DA}"/>
          </ac:spMkLst>
        </pc:spChg>
        <pc:grpChg chg="del">
          <ac:chgData name="Juan CS" userId="587c573ad9dfc361" providerId="Windows Live" clId="Web-{665FE29B-12B2-4FA8-A6D1-1ADCEDE36F48}" dt="2019-01-21T18:06:52.800" v="233"/>
          <ac:grpSpMkLst>
            <pc:docMk/>
            <pc:sldMk cId="3390708779" sldId="266"/>
            <ac:grpSpMk id="34" creationId="{A9733A91-F958-4629-801A-3F6F1E09AD64}"/>
          </ac:grpSpMkLst>
        </pc:grpChg>
        <pc:grpChg chg="add">
          <ac:chgData name="Juan CS" userId="587c573ad9dfc361" providerId="Windows Live" clId="Web-{665FE29B-12B2-4FA8-A6D1-1ADCEDE36F48}" dt="2019-01-21T18:06:52.800" v="233"/>
          <ac:grpSpMkLst>
            <pc:docMk/>
            <pc:sldMk cId="3390708779" sldId="266"/>
            <ac:grpSpMk id="49" creationId="{0EC92BD4-3684-4A4A-84FF-704DCA7A3E0C}"/>
          </ac:grpSpMkLst>
        </pc:grpChg>
        <pc:picChg chg="del">
          <ac:chgData name="Juan CS" userId="587c573ad9dfc361" providerId="Windows Live" clId="Web-{665FE29B-12B2-4FA8-A6D1-1ADCEDE36F48}" dt="2019-01-21T18:06:19.846" v="231"/>
          <ac:picMkLst>
            <pc:docMk/>
            <pc:sldMk cId="3390708779" sldId="266"/>
            <ac:picMk id="3" creationId="{ADC1DE14-DC68-4D34-893B-29C2E3C1A5C4}"/>
          </ac:picMkLst>
        </pc:picChg>
        <pc:picChg chg="add mod ord">
          <ac:chgData name="Juan CS" userId="587c573ad9dfc361" providerId="Windows Live" clId="Web-{665FE29B-12B2-4FA8-A6D1-1ADCEDE36F48}" dt="2019-01-21T18:06:52.800" v="233"/>
          <ac:picMkLst>
            <pc:docMk/>
            <pc:sldMk cId="3390708779" sldId="266"/>
            <ac:picMk id="4" creationId="{CFD04504-88B9-4FFD-9B71-FAEC9C969758}"/>
          </ac:picMkLst>
        </pc:picChg>
        <pc:picChg chg="add mod">
          <ac:chgData name="Juan CS" userId="587c573ad9dfc361" providerId="Windows Live" clId="Web-{665FE29B-12B2-4FA8-A6D1-1ADCEDE36F48}" dt="2019-01-21T18:36:59.854" v="311" actId="1076"/>
          <ac:picMkLst>
            <pc:docMk/>
            <pc:sldMk cId="3390708779" sldId="266"/>
            <ac:picMk id="6" creationId="{AA708B1E-58D0-429D-A818-969AE2F83805}"/>
          </ac:picMkLst>
        </pc:picChg>
      </pc:sldChg>
      <pc:sldChg chg="addSp delSp modSp add replId">
        <pc:chgData name="Juan CS" userId="587c573ad9dfc361" providerId="Windows Live" clId="Web-{665FE29B-12B2-4FA8-A6D1-1ADCEDE36F48}" dt="2019-01-21T18:57:30.625" v="478" actId="1076"/>
        <pc:sldMkLst>
          <pc:docMk/>
          <pc:sldMk cId="1198912315" sldId="267"/>
        </pc:sldMkLst>
        <pc:spChg chg="mod">
          <ac:chgData name="Juan CS" userId="587c573ad9dfc361" providerId="Windows Live" clId="Web-{665FE29B-12B2-4FA8-A6D1-1ADCEDE36F48}" dt="2019-01-21T18:49:33.701" v="342" actId="20577"/>
          <ac:spMkLst>
            <pc:docMk/>
            <pc:sldMk cId="1198912315" sldId="267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8:57:24.859" v="475" actId="20577"/>
          <ac:spMkLst>
            <pc:docMk/>
            <pc:sldMk cId="1198912315" sldId="267"/>
            <ac:spMk id="10" creationId="{5AC5C666-6FDB-4D49-953B-3A49F1924CDB}"/>
          </ac:spMkLst>
        </pc:spChg>
        <pc:picChg chg="add mod">
          <ac:chgData name="Juan CS" userId="587c573ad9dfc361" providerId="Windows Live" clId="Web-{665FE29B-12B2-4FA8-A6D1-1ADCEDE36F48}" dt="2019-01-21T18:52:02.858" v="368" actId="14100"/>
          <ac:picMkLst>
            <pc:docMk/>
            <pc:sldMk cId="1198912315" sldId="267"/>
            <ac:picMk id="3" creationId="{7A7C6569-199F-4F74-890B-84ED2D78D274}"/>
          </ac:picMkLst>
        </pc:picChg>
        <pc:picChg chg="mod">
          <ac:chgData name="Juan CS" userId="587c573ad9dfc361" providerId="Windows Live" clId="Web-{665FE29B-12B2-4FA8-A6D1-1ADCEDE36F48}" dt="2019-01-21T18:55:42.343" v="425" actId="1076"/>
          <ac:picMkLst>
            <pc:docMk/>
            <pc:sldMk cId="1198912315" sldId="267"/>
            <ac:picMk id="4" creationId="{CFD04504-88B9-4FFD-9B71-FAEC9C969758}"/>
          </ac:picMkLst>
        </pc:picChg>
        <pc:picChg chg="del">
          <ac:chgData name="Juan CS" userId="587c573ad9dfc361" providerId="Windows Live" clId="Web-{665FE29B-12B2-4FA8-A6D1-1ADCEDE36F48}" dt="2019-01-21T18:51:03.186" v="350"/>
          <ac:picMkLst>
            <pc:docMk/>
            <pc:sldMk cId="1198912315" sldId="267"/>
            <ac:picMk id="6" creationId="{AA708B1E-58D0-429D-A818-969AE2F83805}"/>
          </ac:picMkLst>
        </pc:picChg>
        <pc:picChg chg="add del mod">
          <ac:chgData name="Juan CS" userId="587c573ad9dfc361" providerId="Windows Live" clId="Web-{665FE29B-12B2-4FA8-A6D1-1ADCEDE36F48}" dt="2019-01-21T18:54:45.609" v="415"/>
          <ac:picMkLst>
            <pc:docMk/>
            <pc:sldMk cId="1198912315" sldId="267"/>
            <ac:picMk id="7" creationId="{1205DB18-0EB7-4B38-8583-EB29A592F129}"/>
          </ac:picMkLst>
        </pc:picChg>
        <pc:picChg chg="add mod">
          <ac:chgData name="Juan CS" userId="587c573ad9dfc361" providerId="Windows Live" clId="Web-{665FE29B-12B2-4FA8-A6D1-1ADCEDE36F48}" dt="2019-01-21T18:57:30.625" v="478" actId="1076"/>
          <ac:picMkLst>
            <pc:docMk/>
            <pc:sldMk cId="1198912315" sldId="267"/>
            <ac:picMk id="9" creationId="{75BBB11A-C85E-47DC-BB4B-693C43D06DC4}"/>
          </ac:picMkLst>
        </pc:picChg>
      </pc:sldChg>
      <pc:sldChg chg="addSp delSp modSp add replId">
        <pc:chgData name="Juan CS" userId="587c573ad9dfc361" providerId="Windows Live" clId="Web-{665FE29B-12B2-4FA8-A6D1-1ADCEDE36F48}" dt="2019-01-21T19:33:55.697" v="971" actId="20577"/>
        <pc:sldMkLst>
          <pc:docMk/>
          <pc:sldMk cId="3986160468" sldId="268"/>
        </pc:sldMkLst>
        <pc:spChg chg="mod">
          <ac:chgData name="Juan CS" userId="587c573ad9dfc361" providerId="Windows Live" clId="Web-{665FE29B-12B2-4FA8-A6D1-1ADCEDE36F48}" dt="2019-01-21T19:09:27.300" v="631" actId="1076"/>
          <ac:spMkLst>
            <pc:docMk/>
            <pc:sldMk cId="3986160468" sldId="268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9:33:55.697" v="971" actId="20577"/>
          <ac:spMkLst>
            <pc:docMk/>
            <pc:sldMk cId="3986160468" sldId="268"/>
            <ac:spMk id="10" creationId="{5AC5C666-6FDB-4D49-953B-3A49F1924CDB}"/>
          </ac:spMkLst>
        </pc:spChg>
        <pc:picChg chg="del">
          <ac:chgData name="Juan CS" userId="587c573ad9dfc361" providerId="Windows Live" clId="Web-{665FE29B-12B2-4FA8-A6D1-1ADCEDE36F48}" dt="2019-01-21T18:58:07.297" v="480"/>
          <ac:picMkLst>
            <pc:docMk/>
            <pc:sldMk cId="3986160468" sldId="268"/>
            <ac:picMk id="3" creationId="{7A7C6569-199F-4F74-890B-84ED2D78D274}"/>
          </ac:picMkLst>
        </pc:picChg>
        <pc:picChg chg="mod">
          <ac:chgData name="Juan CS" userId="587c573ad9dfc361" providerId="Windows Live" clId="Web-{665FE29B-12B2-4FA8-A6D1-1ADCEDE36F48}" dt="2019-01-21T19:02:58.501" v="577" actId="1076"/>
          <ac:picMkLst>
            <pc:docMk/>
            <pc:sldMk cId="3986160468" sldId="268"/>
            <ac:picMk id="4" creationId="{CFD04504-88B9-4FFD-9B71-FAEC9C969758}"/>
          </ac:picMkLst>
        </pc:picChg>
        <pc:picChg chg="add mod">
          <ac:chgData name="Juan CS" userId="587c573ad9dfc361" providerId="Windows Live" clId="Web-{665FE29B-12B2-4FA8-A6D1-1ADCEDE36F48}" dt="2019-01-21T19:01:06.907" v="521" actId="1076"/>
          <ac:picMkLst>
            <pc:docMk/>
            <pc:sldMk cId="3986160468" sldId="268"/>
            <ac:picMk id="5" creationId="{EF293E9D-2CE4-4F74-AEB2-386C6EBF6325}"/>
          </ac:picMkLst>
        </pc:picChg>
        <pc:picChg chg="add del mod">
          <ac:chgData name="Juan CS" userId="587c573ad9dfc361" providerId="Windows Live" clId="Web-{665FE29B-12B2-4FA8-A6D1-1ADCEDE36F48}" dt="2019-01-21T18:59:48.782" v="493"/>
          <ac:picMkLst>
            <pc:docMk/>
            <pc:sldMk cId="3986160468" sldId="268"/>
            <ac:picMk id="7" creationId="{60D6E8C5-3793-40F2-8D92-B2A352518B0F}"/>
          </ac:picMkLst>
        </pc:picChg>
        <pc:picChg chg="del">
          <ac:chgData name="Juan CS" userId="587c573ad9dfc361" providerId="Windows Live" clId="Web-{665FE29B-12B2-4FA8-A6D1-1ADCEDE36F48}" dt="2019-01-21T18:58:08.500" v="481"/>
          <ac:picMkLst>
            <pc:docMk/>
            <pc:sldMk cId="3986160468" sldId="268"/>
            <ac:picMk id="9" creationId="{75BBB11A-C85E-47DC-BB4B-693C43D06DC4}"/>
          </ac:picMkLst>
        </pc:picChg>
        <pc:picChg chg="add mod modCrop">
          <ac:chgData name="Juan CS" userId="587c573ad9dfc361" providerId="Windows Live" clId="Web-{665FE29B-12B2-4FA8-A6D1-1ADCEDE36F48}" dt="2019-01-21T19:25:02.444" v="925" actId="1076"/>
          <ac:picMkLst>
            <pc:docMk/>
            <pc:sldMk cId="3986160468" sldId="268"/>
            <ac:picMk id="11" creationId="{1E47D21C-81CE-4E44-B1F7-AA3E0AAE849A}"/>
          </ac:picMkLst>
        </pc:picChg>
        <pc:picChg chg="add mod">
          <ac:chgData name="Juan CS" userId="587c573ad9dfc361" providerId="Windows Live" clId="Web-{665FE29B-12B2-4FA8-A6D1-1ADCEDE36F48}" dt="2019-01-21T19:25:05.288" v="926" actId="1076"/>
          <ac:picMkLst>
            <pc:docMk/>
            <pc:sldMk cId="3986160468" sldId="268"/>
            <ac:picMk id="14" creationId="{4C818D52-74A7-4C5D-A1B1-926AC2F60A4D}"/>
          </ac:picMkLst>
        </pc:picChg>
      </pc:sldChg>
      <pc:sldChg chg="addSp delSp modSp add replId">
        <pc:chgData name="Juan CS" userId="587c573ad9dfc361" providerId="Windows Live" clId="Web-{665FE29B-12B2-4FA8-A6D1-1ADCEDE36F48}" dt="2019-01-21T19:22:00.272" v="847" actId="1076"/>
        <pc:sldMkLst>
          <pc:docMk/>
          <pc:sldMk cId="2529526225" sldId="269"/>
        </pc:sldMkLst>
        <pc:spChg chg="mod">
          <ac:chgData name="Juan CS" userId="587c573ad9dfc361" providerId="Windows Live" clId="Web-{665FE29B-12B2-4FA8-A6D1-1ADCEDE36F48}" dt="2019-01-21T19:18:48.474" v="789" actId="20577"/>
          <ac:spMkLst>
            <pc:docMk/>
            <pc:sldMk cId="2529526225" sldId="269"/>
            <ac:spMk id="2" creationId="{F27191B1-4E40-42C8-8D31-96834B272B4C}"/>
          </ac:spMkLst>
        </pc:spChg>
        <pc:spChg chg="mod">
          <ac:chgData name="Juan CS" userId="587c573ad9dfc361" providerId="Windows Live" clId="Web-{665FE29B-12B2-4FA8-A6D1-1ADCEDE36F48}" dt="2019-01-21T19:22:00.272" v="847" actId="1076"/>
          <ac:spMkLst>
            <pc:docMk/>
            <pc:sldMk cId="2529526225" sldId="269"/>
            <ac:spMk id="10" creationId="{5AC5C666-6FDB-4D49-953B-3A49F1924CDB}"/>
          </ac:spMkLst>
        </pc:spChg>
        <pc:picChg chg="add mod">
          <ac:chgData name="Juan CS" userId="587c573ad9dfc361" providerId="Windows Live" clId="Web-{665FE29B-12B2-4FA8-A6D1-1ADCEDE36F48}" dt="2019-01-21T19:12:59.035" v="692" actId="1076"/>
          <ac:picMkLst>
            <pc:docMk/>
            <pc:sldMk cId="2529526225" sldId="269"/>
            <ac:picMk id="3" creationId="{BAF0B422-64BE-40AB-A23F-A573248892E9}"/>
          </ac:picMkLst>
        </pc:picChg>
        <pc:picChg chg="del">
          <ac:chgData name="Juan CS" userId="587c573ad9dfc361" providerId="Windows Live" clId="Web-{665FE29B-12B2-4FA8-A6D1-1ADCEDE36F48}" dt="2019-01-21T19:12:38.676" v="690"/>
          <ac:picMkLst>
            <pc:docMk/>
            <pc:sldMk cId="2529526225" sldId="269"/>
            <ac:picMk id="5" creationId="{EF293E9D-2CE4-4F74-AEB2-386C6EBF6325}"/>
          </ac:picMkLst>
        </pc:picChg>
        <pc:picChg chg="del">
          <ac:chgData name="Juan CS" userId="587c573ad9dfc361" providerId="Windows Live" clId="Web-{665FE29B-12B2-4FA8-A6D1-1ADCEDE36F48}" dt="2019-01-21T19:12:37.019" v="688"/>
          <ac:picMkLst>
            <pc:docMk/>
            <pc:sldMk cId="2529526225" sldId="269"/>
            <ac:picMk id="11" creationId="{1E47D21C-81CE-4E44-B1F7-AA3E0AAE849A}"/>
          </ac:picMkLst>
        </pc:picChg>
        <pc:picChg chg="del">
          <ac:chgData name="Juan CS" userId="587c573ad9dfc361" providerId="Windows Live" clId="Web-{665FE29B-12B2-4FA8-A6D1-1ADCEDE36F48}" dt="2019-01-21T19:12:37.723" v="689"/>
          <ac:picMkLst>
            <pc:docMk/>
            <pc:sldMk cId="2529526225" sldId="269"/>
            <ac:picMk id="14" creationId="{4C818D52-74A7-4C5D-A1B1-926AC2F60A4D}"/>
          </ac:picMkLst>
        </pc:picChg>
      </pc:sldChg>
    </pc:docChg>
  </pc:docChgLst>
  <pc:docChgLst>
    <pc:chgData name="Juan CS" userId="587c573ad9dfc361" providerId="Windows Live" clId="Web-{98952BE3-3611-4D8C-972F-2503C292983B}"/>
    <pc:docChg chg="addSld delSld modSld sldOrd">
      <pc:chgData name="Juan CS" userId="587c573ad9dfc361" providerId="Windows Live" clId="Web-{98952BE3-3611-4D8C-972F-2503C292983B}" dt="2019-01-20T23:47:26.102" v="497" actId="20577"/>
      <pc:docMkLst>
        <pc:docMk/>
      </pc:docMkLst>
      <pc:sldChg chg="addSp delSp modSp mod setBg">
        <pc:chgData name="Juan CS" userId="587c573ad9dfc361" providerId="Windows Live" clId="Web-{98952BE3-3611-4D8C-972F-2503C292983B}" dt="2019-01-20T23:47:07.633" v="489" actId="14100"/>
        <pc:sldMkLst>
          <pc:docMk/>
          <pc:sldMk cId="411829216" sldId="258"/>
        </pc:sldMkLst>
        <pc:spChg chg="mod">
          <ac:chgData name="Juan CS" userId="587c573ad9dfc361" providerId="Windows Live" clId="Web-{98952BE3-3611-4D8C-972F-2503C292983B}" dt="2019-01-20T23:47:07.633" v="489" actId="14100"/>
          <ac:spMkLst>
            <pc:docMk/>
            <pc:sldMk cId="411829216" sldId="258"/>
            <ac:spMk id="2" creationId="{2A8DE214-EB36-4D2F-A02A-7B2E851422EC}"/>
          </ac:spMkLst>
        </pc:spChg>
        <pc:spChg chg="del">
          <ac:chgData name="Juan CS" userId="587c573ad9dfc361" providerId="Windows Live" clId="Web-{98952BE3-3611-4D8C-972F-2503C292983B}" dt="2019-01-20T23:44:28.162" v="409"/>
          <ac:spMkLst>
            <pc:docMk/>
            <pc:sldMk cId="411829216" sldId="258"/>
            <ac:spMk id="3" creationId="{30C610B9-7DEF-42AE-9F17-9589EB268358}"/>
          </ac:spMkLst>
        </pc:spChg>
        <pc:spChg chg="add mod">
          <ac:chgData name="Juan CS" userId="587c573ad9dfc361" providerId="Windows Live" clId="Web-{98952BE3-3611-4D8C-972F-2503C292983B}" dt="2019-01-20T23:47:00.039" v="484" actId="20577"/>
          <ac:spMkLst>
            <pc:docMk/>
            <pc:sldMk cId="411829216" sldId="258"/>
            <ac:spMk id="9" creationId="{9166E82E-1382-4998-9E18-B29D016429B0}"/>
          </ac:spMkLst>
        </pc:spChg>
        <pc:spChg chg="add del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12" creationId="{E09CCB3F-DBCE-4964-9E34-8C5DE80EF4B5}"/>
          </ac:spMkLst>
        </pc:spChg>
        <pc:spChg chg="add del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14" creationId="{1DFF944F-74BA-483A-82C0-64E3AAF4AE98}"/>
          </ac:spMkLst>
        </pc:spChg>
        <pc:spChg chg="add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26" creationId="{E09CCB3F-DBCE-4964-9E34-8C5DE80EF4B5}"/>
          </ac:spMkLst>
        </pc:spChg>
        <pc:spChg chg="add">
          <ac:chgData name="Juan CS" userId="587c573ad9dfc361" providerId="Windows Live" clId="Web-{98952BE3-3611-4D8C-972F-2503C292983B}" dt="2019-01-20T23:45:18.772" v="417"/>
          <ac:spMkLst>
            <pc:docMk/>
            <pc:sldMk cId="411829216" sldId="258"/>
            <ac:spMk id="28" creationId="{1DFF944F-74BA-483A-82C0-64E3AAF4AE98}"/>
          </ac:spMkLst>
        </pc:spChg>
        <pc:grpChg chg="add del">
          <ac:chgData name="Juan CS" userId="587c573ad9dfc361" providerId="Windows Live" clId="Web-{98952BE3-3611-4D8C-972F-2503C292983B}" dt="2019-01-20T23:45:18.772" v="417"/>
          <ac:grpSpMkLst>
            <pc:docMk/>
            <pc:sldMk cId="411829216" sldId="258"/>
            <ac:grpSpMk id="16" creationId="{A9733A91-F958-4629-801A-3F6F1E09AD64}"/>
          </ac:grpSpMkLst>
        </pc:grpChg>
        <pc:grpChg chg="add">
          <ac:chgData name="Juan CS" userId="587c573ad9dfc361" providerId="Windows Live" clId="Web-{98952BE3-3611-4D8C-972F-2503C292983B}" dt="2019-01-20T23:45:18.772" v="417"/>
          <ac:grpSpMkLst>
            <pc:docMk/>
            <pc:sldMk cId="411829216" sldId="258"/>
            <ac:grpSpMk id="30" creationId="{A9733A91-F958-4629-801A-3F6F1E09AD64}"/>
          </ac:grpSpMkLst>
        </pc:grpChg>
        <pc:picChg chg="add del mod ord replId">
          <ac:chgData name="Juan CS" userId="587c573ad9dfc361" providerId="Windows Live" clId="Web-{98952BE3-3611-4D8C-972F-2503C292983B}" dt="2019-01-20T23:44:35.459" v="411"/>
          <ac:picMkLst>
            <pc:docMk/>
            <pc:sldMk cId="411829216" sldId="258"/>
            <ac:picMk id="6" creationId="{F08A6F2A-09DD-4292-9AF6-931D14C986EA}"/>
          </ac:picMkLst>
        </pc:picChg>
        <pc:picChg chg="add mod">
          <ac:chgData name="Juan CS" userId="587c573ad9dfc361" providerId="Windows Live" clId="Web-{98952BE3-3611-4D8C-972F-2503C292983B}" dt="2019-01-20T23:45:18.772" v="417"/>
          <ac:picMkLst>
            <pc:docMk/>
            <pc:sldMk cId="411829216" sldId="258"/>
            <ac:picMk id="7" creationId="{F08A6F2A-09DD-4292-9AF6-931D14C986EA}"/>
          </ac:picMkLst>
        </pc:picChg>
      </pc:sldChg>
      <pc:sldChg chg="modSp">
        <pc:chgData name="Juan CS" userId="587c573ad9dfc361" providerId="Windows Live" clId="Web-{98952BE3-3611-4D8C-972F-2503C292983B}" dt="2019-01-20T23:47:26.102" v="496" actId="20577"/>
        <pc:sldMkLst>
          <pc:docMk/>
          <pc:sldMk cId="1394028781" sldId="259"/>
        </pc:sldMkLst>
        <pc:spChg chg="mod">
          <ac:chgData name="Juan CS" userId="587c573ad9dfc361" providerId="Windows Live" clId="Web-{98952BE3-3611-4D8C-972F-2503C292983B}" dt="2019-01-20T23:47:26.102" v="496" actId="20577"/>
          <ac:spMkLst>
            <pc:docMk/>
            <pc:sldMk cId="1394028781" sldId="259"/>
            <ac:spMk id="2" creationId="{F27191B1-4E40-42C8-8D31-96834B272B4C}"/>
          </ac:spMkLst>
        </pc:spChg>
      </pc:sldChg>
      <pc:sldChg chg="modSp ord">
        <pc:chgData name="Juan CS" userId="587c573ad9dfc361" providerId="Windows Live" clId="Web-{98952BE3-3611-4D8C-972F-2503C292983B}" dt="2019-01-20T22:12:54.883" v="63" actId="20577"/>
        <pc:sldMkLst>
          <pc:docMk/>
          <pc:sldMk cId="1372668751" sldId="261"/>
        </pc:sldMkLst>
        <pc:spChg chg="mod">
          <ac:chgData name="Juan CS" userId="587c573ad9dfc361" providerId="Windows Live" clId="Web-{98952BE3-3611-4D8C-972F-2503C292983B}" dt="2019-01-20T22:12:54.883" v="63" actId="20577"/>
          <ac:spMkLst>
            <pc:docMk/>
            <pc:sldMk cId="1372668751" sldId="261"/>
            <ac:spMk id="2" creationId="{5C006C1D-6693-40A8-A50A-A7A4E6A48318}"/>
          </ac:spMkLst>
        </pc:spChg>
        <pc:spChg chg="mod">
          <ac:chgData name="Juan CS" userId="587c573ad9dfc361" providerId="Windows Live" clId="Web-{98952BE3-3611-4D8C-972F-2503C292983B}" dt="2019-01-20T22:12:47.633" v="62" actId="1076"/>
          <ac:spMkLst>
            <pc:docMk/>
            <pc:sldMk cId="1372668751" sldId="261"/>
            <ac:spMk id="3" creationId="{CF21982F-A0E5-42F6-86CE-6A7EC1AB7058}"/>
          </ac:spMkLst>
        </pc:spChg>
      </pc:sldChg>
      <pc:sldChg chg="del">
        <pc:chgData name="Juan CS" userId="587c573ad9dfc361" providerId="Windows Live" clId="Web-{98952BE3-3611-4D8C-972F-2503C292983B}" dt="2019-01-20T23:36:59.967" v="322"/>
        <pc:sldMkLst>
          <pc:docMk/>
          <pc:sldMk cId="118943688" sldId="262"/>
        </pc:sldMkLst>
      </pc:sldChg>
      <pc:sldChg chg="addSp delSp modSp">
        <pc:chgData name="Juan CS" userId="587c573ad9dfc361" providerId="Windows Live" clId="Web-{98952BE3-3611-4D8C-972F-2503C292983B}" dt="2019-01-20T23:42:01.098" v="400" actId="1076"/>
        <pc:sldMkLst>
          <pc:docMk/>
          <pc:sldMk cId="1357006857" sldId="263"/>
        </pc:sldMkLst>
        <pc:spChg chg="mod">
          <ac:chgData name="Juan CS" userId="587c573ad9dfc361" providerId="Windows Live" clId="Web-{98952BE3-3611-4D8C-972F-2503C292983B}" dt="2019-01-20T22:12:20.258" v="52" actId="20577"/>
          <ac:spMkLst>
            <pc:docMk/>
            <pc:sldMk cId="1357006857" sldId="263"/>
            <ac:spMk id="2" creationId="{5C006C1D-6693-40A8-A50A-A7A4E6A48318}"/>
          </ac:spMkLst>
        </pc:spChg>
        <pc:spChg chg="mod">
          <ac:chgData name="Juan CS" userId="587c573ad9dfc361" providerId="Windows Live" clId="Web-{98952BE3-3611-4D8C-972F-2503C292983B}" dt="2019-01-20T23:42:01.098" v="400" actId="1076"/>
          <ac:spMkLst>
            <pc:docMk/>
            <pc:sldMk cId="1357006857" sldId="263"/>
            <ac:spMk id="3" creationId="{CF21982F-A0E5-42F6-86CE-6A7EC1AB7058}"/>
          </ac:spMkLst>
        </pc:spChg>
        <pc:spChg chg="add del mod">
          <ac:chgData name="Juan CS" userId="587c573ad9dfc361" providerId="Windows Live" clId="Web-{98952BE3-3611-4D8C-972F-2503C292983B}" dt="2019-01-20T23:16:44.448" v="197"/>
          <ac:spMkLst>
            <pc:docMk/>
            <pc:sldMk cId="1357006857" sldId="263"/>
            <ac:spMk id="10" creationId="{3F8BB72E-8BB7-4288-8B7C-BAFB60375C8E}"/>
          </ac:spMkLst>
        </pc:spChg>
        <pc:graphicFrameChg chg="add del mod">
          <ac:chgData name="Juan CS" userId="587c573ad9dfc361" providerId="Windows Live" clId="Web-{98952BE3-3611-4D8C-972F-2503C292983B}" dt="2019-01-20T23:16:46.839" v="198"/>
          <ac:graphicFrameMkLst>
            <pc:docMk/>
            <pc:sldMk cId="1357006857" sldId="263"/>
            <ac:graphicFrameMk id="9" creationId="{38D6C909-5227-4AD6-BBBF-38E3995558AA}"/>
          </ac:graphicFrameMkLst>
        </pc:graphicFrameChg>
        <pc:picChg chg="add mod">
          <ac:chgData name="Juan CS" userId="587c573ad9dfc361" providerId="Windows Live" clId="Web-{98952BE3-3611-4D8C-972F-2503C292983B}" dt="2019-01-20T23:41:43.864" v="397" actId="14100"/>
          <ac:picMkLst>
            <pc:docMk/>
            <pc:sldMk cId="1357006857" sldId="263"/>
            <ac:picMk id="4" creationId="{A808D03A-8616-4524-BBCC-8A4251E913CD}"/>
          </ac:picMkLst>
        </pc:picChg>
        <pc:picChg chg="add del mod">
          <ac:chgData name="Juan CS" userId="587c573ad9dfc361" providerId="Windows Live" clId="Web-{98952BE3-3611-4D8C-972F-2503C292983B}" dt="2019-01-20T23:16:28.620" v="189"/>
          <ac:picMkLst>
            <pc:docMk/>
            <pc:sldMk cId="1357006857" sldId="263"/>
            <ac:picMk id="5" creationId="{1A30DF27-6720-4368-8D90-174249C3B92C}"/>
          </ac:picMkLst>
        </pc:picChg>
      </pc:sldChg>
      <pc:sldChg chg="addSp delSp modSp add del replId">
        <pc:chgData name="Juan CS" userId="587c573ad9dfc361" providerId="Windows Live" clId="Web-{98952BE3-3611-4D8C-972F-2503C292983B}" dt="2019-01-20T23:41:12.582" v="389"/>
        <pc:sldMkLst>
          <pc:docMk/>
          <pc:sldMk cId="164628071" sldId="264"/>
        </pc:sldMkLst>
        <pc:spChg chg="mod">
          <ac:chgData name="Juan CS" userId="587c573ad9dfc361" providerId="Windows Live" clId="Web-{98952BE3-3611-4D8C-972F-2503C292983B}" dt="2019-01-20T23:34:52.918" v="267" actId="20577"/>
          <ac:spMkLst>
            <pc:docMk/>
            <pc:sldMk cId="164628071" sldId="264"/>
            <ac:spMk id="3" creationId="{CF21982F-A0E5-42F6-86CE-6A7EC1AB7058}"/>
          </ac:spMkLst>
        </pc:spChg>
        <pc:picChg chg="del">
          <ac:chgData name="Juan CS" userId="587c573ad9dfc361" providerId="Windows Live" clId="Web-{98952BE3-3611-4D8C-972F-2503C292983B}" dt="2019-01-20T23:12:40.539" v="165"/>
          <ac:picMkLst>
            <pc:docMk/>
            <pc:sldMk cId="164628071" sldId="264"/>
            <ac:picMk id="4" creationId="{A808D03A-8616-4524-BBCC-8A4251E913CD}"/>
          </ac:picMkLst>
        </pc:picChg>
        <pc:picChg chg="add del mod">
          <ac:chgData name="Juan CS" userId="587c573ad9dfc361" providerId="Windows Live" clId="Web-{98952BE3-3611-4D8C-972F-2503C292983B}" dt="2019-01-20T23:18:18.715" v="210"/>
          <ac:picMkLst>
            <pc:docMk/>
            <pc:sldMk cId="164628071" sldId="264"/>
            <ac:picMk id="5" creationId="{7D4D2F0C-FF45-45E4-A950-ED6132E96449}"/>
          </ac:picMkLst>
        </pc:picChg>
        <pc:picChg chg="add mod">
          <ac:chgData name="Juan CS" userId="587c573ad9dfc361" providerId="Windows Live" clId="Web-{98952BE3-3611-4D8C-972F-2503C292983B}" dt="2019-01-20T23:19:35.278" v="213" actId="1076"/>
          <ac:picMkLst>
            <pc:docMk/>
            <pc:sldMk cId="164628071" sldId="264"/>
            <ac:picMk id="8" creationId="{935604A0-ED02-4EDF-8EE2-53981F7D85DA}"/>
          </ac:picMkLst>
        </pc:picChg>
      </pc:sldChg>
      <pc:sldChg chg="add del replId">
        <pc:chgData name="Juan CS" userId="587c573ad9dfc361" providerId="Windows Live" clId="Web-{98952BE3-3611-4D8C-972F-2503C292983B}" dt="2019-01-20T23:38:37.296" v="324"/>
        <pc:sldMkLst>
          <pc:docMk/>
          <pc:sldMk cId="1059913100" sldId="265"/>
        </pc:sldMkLst>
      </pc:sldChg>
      <pc:sldChg chg="modSp add del ord replId">
        <pc:chgData name="Juan CS" userId="587c573ad9dfc361" providerId="Windows Live" clId="Web-{98952BE3-3611-4D8C-972F-2503C292983B}" dt="2019-01-20T23:42:18.645" v="401"/>
        <pc:sldMkLst>
          <pc:docMk/>
          <pc:sldMk cId="1979403755" sldId="265"/>
        </pc:sldMkLst>
        <pc:spChg chg="mod">
          <ac:chgData name="Juan CS" userId="587c573ad9dfc361" providerId="Windows Live" clId="Web-{98952BE3-3611-4D8C-972F-2503C292983B}" dt="2019-01-20T23:40:29.422" v="382" actId="20577"/>
          <ac:spMkLst>
            <pc:docMk/>
            <pc:sldMk cId="1979403755" sldId="265"/>
            <ac:spMk id="3" creationId="{CF21982F-A0E5-42F6-86CE-6A7EC1AB7058}"/>
          </ac:spMkLst>
        </pc:spChg>
      </pc:sldChg>
    </pc:docChg>
  </pc:docChgLst>
  <pc:docChgLst>
    <pc:chgData name="Juan CS" userId="587c573ad9dfc361" providerId="Windows Live" clId="Web-{0375D733-187A-4377-947D-00FA02E41EBC}"/>
    <pc:docChg chg="addSld modSld">
      <pc:chgData name="Juan CS" userId="587c573ad9dfc361" providerId="Windows Live" clId="Web-{0375D733-187A-4377-947D-00FA02E41EBC}" dt="2019-01-20T15:01:57.595" v="156" actId="14100"/>
      <pc:docMkLst>
        <pc:docMk/>
      </pc:docMkLst>
      <pc:sldChg chg="addSp delSp modSp mod setBg setClrOvrMap delDesignElem">
        <pc:chgData name="Juan CS" userId="587c573ad9dfc361" providerId="Windows Live" clId="Web-{0375D733-187A-4377-947D-00FA02E41EBC}" dt="2019-01-20T14:59:09.486" v="153" actId="20577"/>
        <pc:sldMkLst>
          <pc:docMk/>
          <pc:sldMk cId="1577499883" sldId="256"/>
        </pc:sldMkLst>
        <pc:spChg chg="mod">
          <ac:chgData name="Juan CS" userId="587c573ad9dfc361" providerId="Windows Live" clId="Web-{0375D733-187A-4377-947D-00FA02E41EBC}" dt="2019-01-20T14:59:09.486" v="153" actId="20577"/>
          <ac:spMkLst>
            <pc:docMk/>
            <pc:sldMk cId="1577499883" sldId="256"/>
            <ac:spMk id="2" creationId="{00000000-0000-0000-0000-000000000000}"/>
          </ac:spMkLst>
        </pc:spChg>
        <pc:spChg chg="mod">
          <ac:chgData name="Juan CS" userId="587c573ad9dfc361" providerId="Windows Live" clId="Web-{0375D733-187A-4377-947D-00FA02E41EBC}" dt="2019-01-20T14:54:34.816" v="144"/>
          <ac:spMkLst>
            <pc:docMk/>
            <pc:sldMk cId="1577499883" sldId="256"/>
            <ac:spMk id="3" creationId="{00000000-0000-0000-0000-000000000000}"/>
          </ac:spMkLst>
        </pc:spChg>
        <pc:spChg chg="add">
          <ac:chgData name="Juan CS" userId="587c573ad9dfc361" providerId="Windows Live" clId="Web-{0375D733-187A-4377-947D-00FA02E41EBC}" dt="2019-01-20T14:54:34.816" v="144"/>
          <ac:spMkLst>
            <pc:docMk/>
            <pc:sldMk cId="1577499883" sldId="256"/>
            <ac:spMk id="8" creationId="{58A973E8-C2D4-4C81-8ADE-C5C021A615E7}"/>
          </ac:spMkLst>
        </pc:spChg>
        <pc:spChg chg="add del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11" creationId="{74426AB7-D619-4515-962A-BC83909EC015}"/>
          </ac:spMkLst>
        </pc:spChg>
        <pc:spChg chg="add del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13" creationId="{DE47DF98-723F-4AAC-ABCF-CACBC438F78F}"/>
          </ac:spMkLst>
        </pc:spChg>
        <pc:spChg chg="add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17" creationId="{74426AB7-D619-4515-962A-BC83909EC015}"/>
          </ac:spMkLst>
        </pc:spChg>
        <pc:spChg chg="add">
          <ac:chgData name="Juan CS" userId="587c573ad9dfc361" providerId="Windows Live" clId="Web-{0375D733-187A-4377-947D-00FA02E41EBC}" dt="2019-01-20T14:54:34.816" v="144"/>
          <ac:spMkLst>
            <pc:docMk/>
            <pc:sldMk cId="1577499883" sldId="256"/>
            <ac:spMk id="19" creationId="{E05CABE9-5E7C-4773-BFCD-24B199FA1AE3}"/>
          </ac:spMkLst>
        </pc:spChg>
        <pc:spChg chg="add">
          <ac:chgData name="Juan CS" userId="587c573ad9dfc361" providerId="Windows Live" clId="Web-{0375D733-187A-4377-947D-00FA02E41EBC}" dt="2019-01-20T14:36:34.149" v="70"/>
          <ac:spMkLst>
            <pc:docMk/>
            <pc:sldMk cId="1577499883" sldId="256"/>
            <ac:spMk id="22" creationId="{DE47DF98-723F-4AAC-ABCF-CACBC438F78F}"/>
          </ac:spMkLst>
        </pc:spChg>
        <pc:grpChg chg="add">
          <ac:chgData name="Juan CS" userId="587c573ad9dfc361" providerId="Windows Live" clId="Web-{0375D733-187A-4377-947D-00FA02E41EBC}" dt="2019-01-20T14:54:34.816" v="144"/>
          <ac:grpSpMkLst>
            <pc:docMk/>
            <pc:sldMk cId="1577499883" sldId="256"/>
            <ac:grpSpMk id="9" creationId="{A08E251A-5371-4E82-A0F3-2CA0C15AB09C}"/>
          </ac:grpSpMkLst>
        </pc:grpChg>
        <pc:picChg chg="add del mod">
          <ac:chgData name="Juan CS" userId="587c573ad9dfc361" providerId="Windows Live" clId="Web-{0375D733-187A-4377-947D-00FA02E41EBC}" dt="2019-01-20T14:34:03.400" v="56"/>
          <ac:picMkLst>
            <pc:docMk/>
            <pc:sldMk cId="1577499883" sldId="256"/>
            <ac:picMk id="4" creationId="{9A1C8AEC-C3A4-4976-967D-9CD8AB13F42A}"/>
          </ac:picMkLst>
        </pc:picChg>
        <pc:picChg chg="add mod">
          <ac:chgData name="Juan CS" userId="587c573ad9dfc361" providerId="Windows Live" clId="Web-{0375D733-187A-4377-947D-00FA02E41EBC}" dt="2019-01-20T14:54:34.816" v="144"/>
          <ac:picMkLst>
            <pc:docMk/>
            <pc:sldMk cId="1577499883" sldId="256"/>
            <ac:picMk id="6" creationId="{990A0BE7-4867-417B-9EA9-02681B368604}"/>
          </ac:picMkLst>
        </pc:picChg>
        <pc:cxnChg chg="add del">
          <ac:chgData name="Juan CS" userId="587c573ad9dfc361" providerId="Windows Live" clId="Web-{0375D733-187A-4377-947D-00FA02E41EBC}" dt="2019-01-20T14:36:34.149" v="70"/>
          <ac:cxnSpMkLst>
            <pc:docMk/>
            <pc:sldMk cId="1577499883" sldId="256"/>
            <ac:cxnSpMk id="15" creationId="{EA29FC7C-9308-4FDE-8DCA-405668055B0F}"/>
          </ac:cxnSpMkLst>
        </pc:cxnChg>
        <pc:cxnChg chg="add del">
          <ac:chgData name="Juan CS" userId="587c573ad9dfc361" providerId="Windows Live" clId="Web-{0375D733-187A-4377-947D-00FA02E41EBC}" dt="2019-01-20T14:36:29.040" v="67"/>
          <ac:cxnSpMkLst>
            <pc:docMk/>
            <pc:sldMk cId="1577499883" sldId="256"/>
            <ac:cxnSpMk id="20" creationId="{C800968E-0A99-46C4-A9B2-6A63AC66F4B0}"/>
          </ac:cxnSpMkLst>
        </pc:cxnChg>
        <pc:cxnChg chg="add">
          <ac:chgData name="Juan CS" userId="587c573ad9dfc361" providerId="Windows Live" clId="Web-{0375D733-187A-4377-947D-00FA02E41EBC}" dt="2019-01-20T14:36:34.149" v="70"/>
          <ac:cxnSpMkLst>
            <pc:docMk/>
            <pc:sldMk cId="1577499883" sldId="256"/>
            <ac:cxnSpMk id="24" creationId="{EA29FC7C-9308-4FDE-8DCA-405668055B0F}"/>
          </ac:cxnSpMkLst>
        </pc:cxnChg>
      </pc:sldChg>
      <pc:sldChg chg="addSp delSp modSp new mod setBg delDesignElem">
        <pc:chgData name="Juan CS" userId="587c573ad9dfc361" providerId="Windows Live" clId="Web-{0375D733-187A-4377-947D-00FA02E41EBC}" dt="2019-01-20T15:01:57.595" v="156" actId="14100"/>
        <pc:sldMkLst>
          <pc:docMk/>
          <pc:sldMk cId="1232542049" sldId="257"/>
        </pc:sldMkLst>
        <pc:spChg chg="mod">
          <ac:chgData name="Juan CS" userId="587c573ad9dfc361" providerId="Windows Live" clId="Web-{0375D733-187A-4377-947D-00FA02E41EBC}" dt="2019-01-20T14:54:57.206" v="145" actId="20577"/>
          <ac:spMkLst>
            <pc:docMk/>
            <pc:sldMk cId="1232542049" sldId="257"/>
            <ac:spMk id="2" creationId="{5C006C1D-6693-40A8-A50A-A7A4E6A48318}"/>
          </ac:spMkLst>
        </pc:spChg>
        <pc:spChg chg="add del mod ord">
          <ac:chgData name="Juan CS" userId="587c573ad9dfc361" providerId="Windows Live" clId="Web-{0375D733-187A-4377-947D-00FA02E41EBC}" dt="2019-01-20T14:55:08.534" v="150" actId="20577"/>
          <ac:spMkLst>
            <pc:docMk/>
            <pc:sldMk cId="1232542049" sldId="257"/>
            <ac:spMk id="3" creationId="{CF21982F-A0E5-42F6-86CE-6A7EC1AB7058}"/>
          </ac:spMkLst>
        </pc:spChg>
        <pc:spChg chg="add">
          <ac:chgData name="Juan CS" userId="587c573ad9dfc361" providerId="Windows Live" clId="Web-{0375D733-187A-4377-947D-00FA02E41EBC}" dt="2019-01-20T14:52:33.301" v="120"/>
          <ac:spMkLst>
            <pc:docMk/>
            <pc:sldMk cId="1232542049" sldId="257"/>
            <ac:spMk id="11" creationId="{AFA67CD3-AB4E-4A7A-BEB8-53C445D8C44E}"/>
          </ac:spMkLst>
        </pc:spChg>
        <pc:spChg chg="add">
          <ac:chgData name="Juan CS" userId="587c573ad9dfc361" providerId="Windows Live" clId="Web-{0375D733-187A-4377-947D-00FA02E41EBC}" dt="2019-01-20T14:52:33.301" v="120"/>
          <ac:spMkLst>
            <pc:docMk/>
            <pc:sldMk cId="1232542049" sldId="257"/>
            <ac:spMk id="15" creationId="{339C8D78-A644-462F-B674-F440635E5353}"/>
          </ac:spMkLst>
        </pc:spChg>
        <pc:picChg chg="add del mod ord">
          <ac:chgData name="Juan CS" userId="587c573ad9dfc361" providerId="Windows Live" clId="Web-{0375D733-187A-4377-947D-00FA02E41EBC}" dt="2019-01-20T14:44:39.772" v="88"/>
          <ac:picMkLst>
            <pc:docMk/>
            <pc:sldMk cId="1232542049" sldId="257"/>
            <ac:picMk id="4" creationId="{6F94469D-1926-40CE-94DA-E7BC61047985}"/>
          </ac:picMkLst>
        </pc:picChg>
        <pc:picChg chg="add mod">
          <ac:chgData name="Juan CS" userId="587c573ad9dfc361" providerId="Windows Live" clId="Web-{0375D733-187A-4377-947D-00FA02E41EBC}" dt="2019-01-20T15:01:57.595" v="156" actId="14100"/>
          <ac:picMkLst>
            <pc:docMk/>
            <pc:sldMk cId="1232542049" sldId="257"/>
            <ac:picMk id="6" creationId="{7FFAACEE-7DBD-4F32-9B13-46AF1B54C9AA}"/>
          </ac:picMkLst>
        </pc:picChg>
        <pc:picChg chg="add">
          <ac:chgData name="Juan CS" userId="587c573ad9dfc361" providerId="Windows Live" clId="Web-{0375D733-187A-4377-947D-00FA02E41EBC}" dt="2019-01-20T14:52:33.301" v="120"/>
          <ac:picMkLst>
            <pc:docMk/>
            <pc:sldMk cId="1232542049" sldId="257"/>
            <ac:picMk id="13" creationId="{07CF545F-9C2E-4446-97CD-AD92990C2B68}"/>
          </ac:picMkLst>
        </pc:picChg>
      </pc:sldChg>
    </pc:docChg>
  </pc:docChgLst>
  <pc:docChgLst>
    <pc:chgData name="Juan CS" userId="587c573ad9dfc361" providerId="Windows Live" clId="Web-{6B80877C-CF8B-466C-B81B-702A6F29514A}"/>
    <pc:docChg chg="addSld modSld sldOrd">
      <pc:chgData name="Juan CS" userId="587c573ad9dfc361" providerId="Windows Live" clId="Web-{6B80877C-CF8B-466C-B81B-702A6F29514A}" dt="2019-01-20T21:35:33.049" v="402" actId="20577"/>
      <pc:docMkLst>
        <pc:docMk/>
      </pc:docMkLst>
      <pc:sldChg chg="addSp delSp modSp addAnim delAnim modAnim">
        <pc:chgData name="Juan CS" userId="587c573ad9dfc361" providerId="Windows Live" clId="Web-{6B80877C-CF8B-466C-B81B-702A6F29514A}" dt="2019-01-20T21:08:21.247" v="100" actId="1076"/>
        <pc:sldMkLst>
          <pc:docMk/>
          <pc:sldMk cId="1232542049" sldId="257"/>
        </pc:sldMkLst>
        <pc:spChg chg="mod">
          <ac:chgData name="Juan CS" userId="587c573ad9dfc361" providerId="Windows Live" clId="Web-{6B80877C-CF8B-466C-B81B-702A6F29514A}" dt="2019-01-20T20:10:22.485" v="47" actId="20577"/>
          <ac:spMkLst>
            <pc:docMk/>
            <pc:sldMk cId="1232542049" sldId="257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08:21.247" v="100" actId="1076"/>
          <ac:spMkLst>
            <pc:docMk/>
            <pc:sldMk cId="1232542049" sldId="257"/>
            <ac:spMk id="3" creationId="{CF21982F-A0E5-42F6-86CE-6A7EC1AB7058}"/>
          </ac:spMkLst>
        </pc:spChg>
        <pc:spChg chg="add">
          <ac:chgData name="Juan CS" userId="587c573ad9dfc361" providerId="Windows Live" clId="Web-{6B80877C-CF8B-466C-B81B-702A6F29514A}" dt="2019-01-20T20:08:13.812" v="26"/>
          <ac:spMkLst>
            <pc:docMk/>
            <pc:sldMk cId="1232542049" sldId="257"/>
            <ac:spMk id="8" creationId="{1AB8FFBB-0A2D-4D4C-B94B-320ABB3490DA}"/>
          </ac:spMkLst>
        </pc:spChg>
        <pc:grpChg chg="add">
          <ac:chgData name="Juan CS" userId="587c573ad9dfc361" providerId="Windows Live" clId="Web-{6B80877C-CF8B-466C-B81B-702A6F29514A}" dt="2019-01-20T20:08:13.812" v="26"/>
          <ac:grpSpMkLst>
            <pc:docMk/>
            <pc:sldMk cId="1232542049" sldId="257"/>
            <ac:grpSpMk id="9" creationId="{0EC92BD4-3684-4A4A-84FF-704DCA7A3E0C}"/>
          </ac:grpSpMkLst>
        </pc:grpChg>
        <pc:picChg chg="add mod ord">
          <ac:chgData name="Juan CS" userId="587c573ad9dfc361" providerId="Windows Live" clId="Web-{6B80877C-CF8B-466C-B81B-702A6F29514A}" dt="2019-01-20T20:08:27.109" v="27" actId="1076"/>
          <ac:picMkLst>
            <pc:docMk/>
            <pc:sldMk cId="1232542049" sldId="257"/>
            <ac:picMk id="4" creationId="{2CCB814C-CAC6-41C3-B9B3-A1D23E94C5F6}"/>
          </ac:picMkLst>
        </pc:picChg>
        <pc:picChg chg="mod ord">
          <ac:chgData name="Juan CS" userId="587c573ad9dfc361" providerId="Windows Live" clId="Web-{6B80877C-CF8B-466C-B81B-702A6F29514A}" dt="2019-01-20T20:08:13.812" v="26"/>
          <ac:picMkLst>
            <pc:docMk/>
            <pc:sldMk cId="1232542049" sldId="257"/>
            <ac:picMk id="6" creationId="{7FFAACEE-7DBD-4F32-9B13-46AF1B54C9AA}"/>
          </ac:picMkLst>
        </pc:picChg>
        <pc:picChg chg="add del mod">
          <ac:chgData name="Juan CS" userId="587c573ad9dfc361" providerId="Windows Live" clId="Web-{6B80877C-CF8B-466C-B81B-702A6F29514A}" dt="2019-01-20T20:09:53.438" v="36"/>
          <ac:picMkLst>
            <pc:docMk/>
            <pc:sldMk cId="1232542049" sldId="257"/>
            <ac:picMk id="7" creationId="{D8F49EC0-F1E7-438B-971E-CAF067661F58}"/>
          </ac:picMkLst>
        </pc:picChg>
      </pc:sldChg>
      <pc:sldChg chg="new">
        <pc:chgData name="Juan CS" userId="587c573ad9dfc361" providerId="Windows Live" clId="Web-{6B80877C-CF8B-466C-B81B-702A6F29514A}" dt="2019-01-20T19:32:10.577" v="0"/>
        <pc:sldMkLst>
          <pc:docMk/>
          <pc:sldMk cId="411829216" sldId="258"/>
        </pc:sldMkLst>
      </pc:sldChg>
      <pc:sldChg chg="new">
        <pc:chgData name="Juan CS" userId="587c573ad9dfc361" providerId="Windows Live" clId="Web-{6B80877C-CF8B-466C-B81B-702A6F29514A}" dt="2019-01-20T19:32:17.140" v="1"/>
        <pc:sldMkLst>
          <pc:docMk/>
          <pc:sldMk cId="1394028781" sldId="259"/>
        </pc:sldMkLst>
      </pc:sldChg>
      <pc:sldChg chg="addSp delSp modSp add mod replId setBg setClrOvrMap">
        <pc:chgData name="Juan CS" userId="587c573ad9dfc361" providerId="Windows Live" clId="Web-{6B80877C-CF8B-466C-B81B-702A6F29514A}" dt="2019-01-20T21:18:22.155" v="127" actId="20577"/>
        <pc:sldMkLst>
          <pc:docMk/>
          <pc:sldMk cId="2609883865" sldId="260"/>
        </pc:sldMkLst>
        <pc:spChg chg="mod">
          <ac:chgData name="Juan CS" userId="587c573ad9dfc361" providerId="Windows Live" clId="Web-{6B80877C-CF8B-466C-B81B-702A6F29514A}" dt="2019-01-20T21:18:22.155" v="127" actId="20577"/>
          <ac:spMkLst>
            <pc:docMk/>
            <pc:sldMk cId="2609883865" sldId="260"/>
            <ac:spMk id="2" creationId="{5C006C1D-6693-40A8-A50A-A7A4E6A48318}"/>
          </ac:spMkLst>
        </pc:spChg>
        <pc:spChg chg="del mod">
          <ac:chgData name="Juan CS" userId="587c573ad9dfc361" providerId="Windows Live" clId="Web-{6B80877C-CF8B-466C-B81B-702A6F29514A}" dt="2019-01-20T21:10:07.247" v="101"/>
          <ac:spMkLst>
            <pc:docMk/>
            <pc:sldMk cId="2609883865" sldId="260"/>
            <ac:spMk id="3" creationId="{CF21982F-A0E5-42F6-86CE-6A7EC1AB7058}"/>
          </ac:spMkLst>
        </pc:spChg>
        <pc:spChg chg="add del mod">
          <ac:chgData name="Juan CS" userId="587c573ad9dfc361" providerId="Windows Live" clId="Web-{6B80877C-CF8B-466C-B81B-702A6F29514A}" dt="2019-01-20T21:12:24.545" v="104"/>
          <ac:spMkLst>
            <pc:docMk/>
            <pc:sldMk cId="2609883865" sldId="260"/>
            <ac:spMk id="8" creationId="{EE712E1A-B64C-425D-8592-4FA50C110BD1}"/>
          </ac:spMkLst>
        </pc:spChg>
        <pc:spChg chg="add">
          <ac:chgData name="Juan CS" userId="587c573ad9dfc361" providerId="Windows Live" clId="Web-{6B80877C-CF8B-466C-B81B-702A6F29514A}" dt="2019-01-20T21:12:24.545" v="104"/>
          <ac:spMkLst>
            <pc:docMk/>
            <pc:sldMk cId="2609883865" sldId="260"/>
            <ac:spMk id="23" creationId="{7E134C76-7FB4-4BB7-9322-DD8A4B179ACD}"/>
          </ac:spMkLst>
        </pc:spChg>
        <pc:spChg chg="add">
          <ac:chgData name="Juan CS" userId="587c573ad9dfc361" providerId="Windows Live" clId="Web-{6B80877C-CF8B-466C-B81B-702A6F29514A}" dt="2019-01-20T21:12:24.545" v="104"/>
          <ac:spMkLst>
            <pc:docMk/>
            <pc:sldMk cId="2609883865" sldId="260"/>
            <ac:spMk id="25" creationId="{C0C57804-4F33-4D85-AA3E-DA0F214BBD91}"/>
          </ac:spMkLst>
        </pc:spChg>
        <pc:picChg chg="add del mod ord">
          <ac:chgData name="Juan CS" userId="587c573ad9dfc361" providerId="Windows Live" clId="Web-{6B80877C-CF8B-466C-B81B-702A6F29514A}" dt="2019-01-20T21:10:27.044" v="103"/>
          <ac:picMkLst>
            <pc:docMk/>
            <pc:sldMk cId="2609883865" sldId="260"/>
            <ac:picMk id="4" creationId="{98D03475-2AB4-4829-9FFC-6411CA626E98}"/>
          </ac:picMkLst>
        </pc:picChg>
        <pc:picChg chg="add mod modCrop">
          <ac:chgData name="Juan CS" userId="587c573ad9dfc361" providerId="Windows Live" clId="Web-{6B80877C-CF8B-466C-B81B-702A6F29514A}" dt="2019-01-20T21:16:35.733" v="120" actId="1076"/>
          <ac:picMkLst>
            <pc:docMk/>
            <pc:sldMk cId="2609883865" sldId="260"/>
            <ac:picMk id="9" creationId="{14A206BF-ACEE-48ED-89BB-FB58724ADC94}"/>
          </ac:picMkLst>
        </pc:picChg>
        <pc:picChg chg="add mod">
          <ac:chgData name="Juan CS" userId="587c573ad9dfc361" providerId="Windows Live" clId="Web-{6B80877C-CF8B-466C-B81B-702A6F29514A}" dt="2019-01-20T21:15:04.061" v="116" actId="1076"/>
          <ac:picMkLst>
            <pc:docMk/>
            <pc:sldMk cId="2609883865" sldId="260"/>
            <ac:picMk id="11" creationId="{D750746A-7E0C-4FBA-80FB-A49B8C771324}"/>
          </ac:picMkLst>
        </pc:picChg>
        <pc:picChg chg="add mod">
          <ac:chgData name="Juan CS" userId="587c573ad9dfc361" providerId="Windows Live" clId="Web-{6B80877C-CF8B-466C-B81B-702A6F29514A}" dt="2019-01-20T21:16:28.889" v="119" actId="1076"/>
          <ac:picMkLst>
            <pc:docMk/>
            <pc:sldMk cId="2609883865" sldId="260"/>
            <ac:picMk id="14" creationId="{29FA47EE-3057-46BA-9BEC-5B96AD69DD32}"/>
          </ac:picMkLst>
        </pc:picChg>
        <pc:picChg chg="add mod">
          <ac:chgData name="Juan CS" userId="587c573ad9dfc361" providerId="Windows Live" clId="Web-{6B80877C-CF8B-466C-B81B-702A6F29514A}" dt="2019-01-20T21:17:47.733" v="126" actId="1076"/>
          <ac:picMkLst>
            <pc:docMk/>
            <pc:sldMk cId="2609883865" sldId="260"/>
            <ac:picMk id="18" creationId="{DA729F5B-1FBA-44FB-8397-AE3276682F7E}"/>
          </ac:picMkLst>
        </pc:picChg>
        <pc:picChg chg="add mod">
          <ac:chgData name="Juan CS" userId="587c573ad9dfc361" providerId="Windows Live" clId="Web-{6B80877C-CF8B-466C-B81B-702A6F29514A}" dt="2019-01-20T21:17:45.827" v="125" actId="1076"/>
          <ac:picMkLst>
            <pc:docMk/>
            <pc:sldMk cId="2609883865" sldId="260"/>
            <ac:picMk id="22" creationId="{EAB53A0F-CE84-4A03-A69C-5997243F6BCD}"/>
          </ac:picMkLst>
        </pc:pic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3" creationId="{FEB90296-CFE0-401D-9CA3-32966EC4F01D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5" creationId="{08C9B4EE-7611-4ED9-B356-7BDD377C39B0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7" creationId="{4A4F266A-F2F7-47CD-8BBC-E3777E982FD2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19" creationId="{20D69C80-8919-4A32-B897-F2A21F940574}"/>
          </ac:cxnSpMkLst>
        </pc:cxnChg>
        <pc:cxnChg chg="add">
          <ac:chgData name="Juan CS" userId="587c573ad9dfc361" providerId="Windows Live" clId="Web-{6B80877C-CF8B-466C-B81B-702A6F29514A}" dt="2019-01-20T21:12:24.545" v="104"/>
          <ac:cxnSpMkLst>
            <pc:docMk/>
            <pc:sldMk cId="2609883865" sldId="260"/>
            <ac:cxnSpMk id="21" creationId="{F427B072-CC5B-481B-9719-8CD4C54444BE}"/>
          </ac:cxnSpMkLst>
        </pc:cxnChg>
      </pc:sldChg>
      <pc:sldChg chg="addSp delSp modSp add ord replId">
        <pc:chgData name="Juan CS" userId="587c573ad9dfc361" providerId="Windows Live" clId="Web-{6B80877C-CF8B-466C-B81B-702A6F29514A}" dt="2019-01-20T21:29:37.220" v="348" actId="1076"/>
        <pc:sldMkLst>
          <pc:docMk/>
          <pc:sldMk cId="1372668751" sldId="261"/>
        </pc:sldMkLst>
        <pc:spChg chg="mod">
          <ac:chgData name="Juan CS" userId="587c573ad9dfc361" providerId="Windows Live" clId="Web-{6B80877C-CF8B-466C-B81B-702A6F29514A}" dt="2019-01-20T21:29:23.313" v="347" actId="1076"/>
          <ac:spMkLst>
            <pc:docMk/>
            <pc:sldMk cId="1372668751" sldId="261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29:37.220" v="348" actId="1076"/>
          <ac:spMkLst>
            <pc:docMk/>
            <pc:sldMk cId="1372668751" sldId="261"/>
            <ac:spMk id="3" creationId="{CF21982F-A0E5-42F6-86CE-6A7EC1AB7058}"/>
          </ac:spMkLst>
        </pc:spChg>
        <pc:spChg chg="del">
          <ac:chgData name="Juan CS" userId="587c573ad9dfc361" providerId="Windows Live" clId="Web-{6B80877C-CF8B-466C-B81B-702A6F29514A}" dt="2019-01-20T21:29:11.751" v="346"/>
          <ac:spMkLst>
            <pc:docMk/>
            <pc:sldMk cId="1372668751" sldId="261"/>
            <ac:spMk id="8" creationId="{1AB8FFBB-0A2D-4D4C-B94B-320ABB3490DA}"/>
          </ac:spMkLst>
        </pc:spChg>
        <pc:spChg chg="add del mod">
          <ac:chgData name="Juan CS" userId="587c573ad9dfc361" providerId="Windows Live" clId="Web-{6B80877C-CF8B-466C-B81B-702A6F29514A}" dt="2019-01-20T21:22:47.625" v="242"/>
          <ac:spMkLst>
            <pc:docMk/>
            <pc:sldMk cId="1372668751" sldId="261"/>
            <ac:spMk id="11" creationId="{7DFA2ED4-C79A-4E36-A3AC-29E882BE2375}"/>
          </ac:spMkLst>
        </pc:spChg>
        <pc:spChg chg="add">
          <ac:chgData name="Juan CS" userId="587c573ad9dfc361" providerId="Windows Live" clId="Web-{6B80877C-CF8B-466C-B81B-702A6F29514A}" dt="2019-01-20T21:29:11.751" v="346"/>
          <ac:spMkLst>
            <pc:docMk/>
            <pc:sldMk cId="1372668751" sldId="261"/>
            <ac:spMk id="23" creationId="{1AB8FFBB-0A2D-4D4C-B94B-320ABB3490DA}"/>
          </ac:spMkLst>
        </pc:spChg>
        <pc:grpChg chg="del">
          <ac:chgData name="Juan CS" userId="587c573ad9dfc361" providerId="Windows Live" clId="Web-{6B80877C-CF8B-466C-B81B-702A6F29514A}" dt="2019-01-20T21:29:11.751" v="346"/>
          <ac:grpSpMkLst>
            <pc:docMk/>
            <pc:sldMk cId="1372668751" sldId="261"/>
            <ac:grpSpMk id="9" creationId="{0EC92BD4-3684-4A4A-84FF-704DCA7A3E0C}"/>
          </ac:grpSpMkLst>
        </pc:grpChg>
        <pc:grpChg chg="add">
          <ac:chgData name="Juan CS" userId="587c573ad9dfc361" providerId="Windows Live" clId="Web-{6B80877C-CF8B-466C-B81B-702A6F29514A}" dt="2019-01-20T21:29:11.751" v="346"/>
          <ac:grpSpMkLst>
            <pc:docMk/>
            <pc:sldMk cId="1372668751" sldId="261"/>
            <ac:grpSpMk id="25" creationId="{0EC92BD4-3684-4A4A-84FF-704DCA7A3E0C}"/>
          </ac:grpSpMkLst>
        </pc:grpChg>
        <pc:graphicFrameChg chg="add del mod">
          <ac:chgData name="Juan CS" userId="587c573ad9dfc361" providerId="Windows Live" clId="Web-{6B80877C-CF8B-466C-B81B-702A6F29514A}" dt="2019-01-20T21:22:47.625" v="243"/>
          <ac:graphicFrameMkLst>
            <pc:docMk/>
            <pc:sldMk cId="1372668751" sldId="261"/>
            <ac:graphicFrameMk id="7" creationId="{7EF224C8-FAA3-4F6E-A997-8D23771649F3}"/>
          </ac:graphicFrameMkLst>
        </pc:graphicFrameChg>
        <pc:picChg chg="del mod">
          <ac:chgData name="Juan CS" userId="587c573ad9dfc361" providerId="Windows Live" clId="Web-{6B80877C-CF8B-466C-B81B-702A6F29514A}" dt="2019-01-20T21:21:16.734" v="193"/>
          <ac:picMkLst>
            <pc:docMk/>
            <pc:sldMk cId="1372668751" sldId="261"/>
            <ac:picMk id="4" creationId="{2CCB814C-CAC6-41C3-B9B3-A1D23E94C5F6}"/>
          </ac:picMkLst>
        </pc:picChg>
        <pc:picChg chg="add del mod">
          <ac:chgData name="Juan CS" userId="587c573ad9dfc361" providerId="Windows Live" clId="Web-{6B80877C-CF8B-466C-B81B-702A6F29514A}" dt="2019-01-20T21:28:42.844" v="344"/>
          <ac:picMkLst>
            <pc:docMk/>
            <pc:sldMk cId="1372668751" sldId="261"/>
            <ac:picMk id="12" creationId="{9CD8232E-F228-4014-AD0B-F4066B8BC46D}"/>
          </ac:picMkLst>
        </pc:picChg>
        <pc:picChg chg="add mod ord">
          <ac:chgData name="Juan CS" userId="587c573ad9dfc361" providerId="Windows Live" clId="Web-{6B80877C-CF8B-466C-B81B-702A6F29514A}" dt="2019-01-20T21:29:11.751" v="346"/>
          <ac:picMkLst>
            <pc:docMk/>
            <pc:sldMk cId="1372668751" sldId="261"/>
            <ac:picMk id="15" creationId="{965160CA-6D1C-4B4C-B2B2-1B6076F1649C}"/>
          </ac:picMkLst>
        </pc:picChg>
      </pc:sldChg>
      <pc:sldChg chg="addSp modSp add ord replId">
        <pc:chgData name="Juan CS" userId="587c573ad9dfc361" providerId="Windows Live" clId="Web-{6B80877C-CF8B-466C-B81B-702A6F29514A}" dt="2019-01-20T21:31:16.470" v="365" actId="1076"/>
        <pc:sldMkLst>
          <pc:docMk/>
          <pc:sldMk cId="118943688" sldId="262"/>
        </pc:sldMkLst>
        <pc:spChg chg="mod">
          <ac:chgData name="Juan CS" userId="587c573ad9dfc361" providerId="Windows Live" clId="Web-{6B80877C-CF8B-466C-B81B-702A6F29514A}" dt="2019-01-20T21:30:41.642" v="353" actId="20577"/>
          <ac:spMkLst>
            <pc:docMk/>
            <pc:sldMk cId="118943688" sldId="262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30:48.032" v="358" actId="20577"/>
          <ac:spMkLst>
            <pc:docMk/>
            <pc:sldMk cId="118943688" sldId="262"/>
            <ac:spMk id="3" creationId="{CF21982F-A0E5-42F6-86CE-6A7EC1AB7058}"/>
          </ac:spMkLst>
        </pc:spChg>
        <pc:spChg chg="add mod">
          <ac:chgData name="Juan CS" userId="587c573ad9dfc361" providerId="Windows Live" clId="Web-{6B80877C-CF8B-466C-B81B-702A6F29514A}" dt="2019-01-20T21:31:05.860" v="363" actId="14100"/>
          <ac:spMkLst>
            <pc:docMk/>
            <pc:sldMk cId="118943688" sldId="262"/>
            <ac:spMk id="4" creationId="{D9AF1749-23F6-4BCF-913E-43DFE2E79069}"/>
          </ac:spMkLst>
        </pc:spChg>
        <pc:picChg chg="mod">
          <ac:chgData name="Juan CS" userId="587c573ad9dfc361" providerId="Windows Live" clId="Web-{6B80877C-CF8B-466C-B81B-702A6F29514A}" dt="2019-01-20T21:31:16.470" v="365" actId="1076"/>
          <ac:picMkLst>
            <pc:docMk/>
            <pc:sldMk cId="118943688" sldId="262"/>
            <ac:picMk id="15" creationId="{965160CA-6D1C-4B4C-B2B2-1B6076F1649C}"/>
          </ac:picMkLst>
        </pc:picChg>
      </pc:sldChg>
      <pc:sldChg chg="modSp add ord replId">
        <pc:chgData name="Juan CS" userId="587c573ad9dfc361" providerId="Windows Live" clId="Web-{6B80877C-CF8B-466C-B81B-702A6F29514A}" dt="2019-01-20T21:35:30.908" v="400" actId="20577"/>
        <pc:sldMkLst>
          <pc:docMk/>
          <pc:sldMk cId="1357006857" sldId="263"/>
        </pc:sldMkLst>
        <pc:spChg chg="mod">
          <ac:chgData name="Juan CS" userId="587c573ad9dfc361" providerId="Windows Live" clId="Web-{6B80877C-CF8B-466C-B81B-702A6F29514A}" dt="2019-01-20T21:33:33.470" v="370" actId="20577"/>
          <ac:spMkLst>
            <pc:docMk/>
            <pc:sldMk cId="1357006857" sldId="263"/>
            <ac:spMk id="2" creationId="{5C006C1D-6693-40A8-A50A-A7A4E6A48318}"/>
          </ac:spMkLst>
        </pc:spChg>
        <pc:spChg chg="mod">
          <ac:chgData name="Juan CS" userId="587c573ad9dfc361" providerId="Windows Live" clId="Web-{6B80877C-CF8B-466C-B81B-702A6F29514A}" dt="2019-01-20T21:35:30.908" v="400" actId="20577"/>
          <ac:spMkLst>
            <pc:docMk/>
            <pc:sldMk cId="1357006857" sldId="263"/>
            <ac:spMk id="3" creationId="{CF21982F-A0E5-42F6-86CE-6A7EC1AB7058}"/>
          </ac:spMkLst>
        </pc:spChg>
        <pc:spChg chg="mod">
          <ac:chgData name="Juan CS" userId="587c573ad9dfc361" providerId="Windows Live" clId="Web-{6B80877C-CF8B-466C-B81B-702A6F29514A}" dt="2019-01-20T21:33:59.892" v="386" actId="20577"/>
          <ac:spMkLst>
            <pc:docMk/>
            <pc:sldMk cId="1357006857" sldId="263"/>
            <ac:spMk id="23" creationId="{1AB8FFBB-0A2D-4D4C-B94B-320ABB3490DA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2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46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995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2057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82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dirty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9333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dirty="0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212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2780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83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015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43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634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6461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95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585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0208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191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EB3054-B75A-4BD7-8B3E-8DC0F614FAF3}" type="datetimeFigureOut">
              <a:rPr lang="de-DE" smtClean="0"/>
              <a:t>09.02.2019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2006FE-6571-4354-8775-F8708372C2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40868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65641" y="4473679"/>
            <a:ext cx="9552558" cy="1233251"/>
          </a:xfrm>
        </p:spPr>
        <p:txBody>
          <a:bodyPr>
            <a:normAutofit/>
          </a:bodyPr>
          <a:lstStyle/>
          <a:p>
            <a:r>
              <a:rPr lang="de-DE" sz="5400" dirty="0" err="1" smtClean="0">
                <a:cs typeface="Calibri Light"/>
              </a:rPr>
              <a:t>Tilemannschule</a:t>
            </a:r>
            <a:endParaRPr lang="de-DE" sz="54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68815" y="5686129"/>
            <a:ext cx="9623477" cy="4629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Présenté</a:t>
            </a:r>
            <a:r>
              <a:rPr lang="de-DE" dirty="0">
                <a:solidFill>
                  <a:schemeClr val="tx2">
                    <a:lumMod val="40000"/>
                    <a:lumOff val="60000"/>
                  </a:schemeClr>
                </a:solidFill>
                <a:cs typeface="Calibri"/>
              </a:rPr>
              <a:t> par Juan Calderon Steinitz</a:t>
            </a: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6" descr="Ein Bild, das Himmel, draußen, Baum, Straße enthält.&#10;&#10;Mit sehr hoher Zuverlässigkeit generierte Beschreibung">
            <a:extLst>
              <a:ext uri="{FF2B5EF4-FFF2-40B4-BE49-F238E27FC236}">
                <a16:creationId xmlns:a16="http://schemas.microsoft.com/office/drawing/2014/main" id="{990A0BE7-4867-417B-9EA9-02681B368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7" r="-1" b="-1"/>
          <a:stretch/>
        </p:blipFill>
        <p:spPr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7749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/>
              <a:t>EMPLOI DU TEMPS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1627297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>
                <a:solidFill>
                  <a:srgbClr val="FFFFFF"/>
                </a:solidFill>
              </a:rPr>
              <a:t>l</a:t>
            </a:r>
            <a:r>
              <a:rPr lang="en-US" sz="2400" b="1" dirty="0" smtClean="0">
                <a:solidFill>
                  <a:srgbClr val="FFFFFF"/>
                </a:solidFill>
              </a:rPr>
              <a:t>es </a:t>
            </a:r>
            <a:r>
              <a:rPr lang="en-US" sz="2400" b="1" dirty="0" err="1" smtClean="0">
                <a:solidFill>
                  <a:srgbClr val="FFFFFF"/>
                </a:solidFill>
              </a:rPr>
              <a:t>cours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commencent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>
                <a:solidFill>
                  <a:srgbClr val="FFFFFF"/>
                </a:solidFill>
              </a:rPr>
              <a:t>à 7h40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>
                <a:solidFill>
                  <a:srgbClr val="FFFFFF"/>
                </a:solidFill>
              </a:rPr>
              <a:t>l</a:t>
            </a:r>
            <a:r>
              <a:rPr lang="en-US" sz="2400" b="1" dirty="0" smtClean="0">
                <a:solidFill>
                  <a:srgbClr val="FFFFFF"/>
                </a:solidFill>
              </a:rPr>
              <a:t>e dernier </a:t>
            </a:r>
            <a:r>
              <a:rPr lang="en-US" sz="2400" b="1" dirty="0" err="1">
                <a:solidFill>
                  <a:srgbClr val="FFFFFF"/>
                </a:solidFill>
              </a:rPr>
              <a:t>cours</a:t>
            </a:r>
            <a:r>
              <a:rPr lang="en-US" sz="2400" b="1" dirty="0">
                <a:solidFill>
                  <a:srgbClr val="FFFFFF"/>
                </a:solidFill>
              </a:rPr>
              <a:t> se </a:t>
            </a:r>
            <a:r>
              <a:rPr lang="en-US" sz="2400" b="1" dirty="0" err="1">
                <a:solidFill>
                  <a:srgbClr val="FFFFFF"/>
                </a:solidFill>
              </a:rPr>
              <a:t>termine</a:t>
            </a:r>
            <a:r>
              <a:rPr lang="en-US" sz="2400" b="1" dirty="0">
                <a:solidFill>
                  <a:srgbClr val="FFFFFF"/>
                </a:solidFill>
              </a:rPr>
              <a:t> à 17h20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 smtClean="0">
                <a:solidFill>
                  <a:srgbClr val="FFFFFF"/>
                </a:solidFill>
              </a:rPr>
              <a:t>au </a:t>
            </a:r>
            <a:r>
              <a:rPr lang="en-US" sz="2400" b="1" dirty="0" err="1">
                <a:solidFill>
                  <a:srgbClr val="FFFFFF"/>
                </a:solidFill>
              </a:rPr>
              <a:t>moins</a:t>
            </a:r>
            <a:r>
              <a:rPr lang="en-US" sz="2400" b="1" dirty="0">
                <a:solidFill>
                  <a:srgbClr val="FFFFFF"/>
                </a:solidFill>
              </a:rPr>
              <a:t> 6 </a:t>
            </a:r>
            <a:r>
              <a:rPr lang="en-US" sz="2400" b="1" dirty="0" err="1">
                <a:solidFill>
                  <a:srgbClr val="FFFFFF"/>
                </a:solidFill>
              </a:rPr>
              <a:t>cours</a:t>
            </a:r>
            <a:r>
              <a:rPr lang="en-US" sz="2400" b="1" dirty="0">
                <a:solidFill>
                  <a:srgbClr val="FFFFFF"/>
                </a:solidFill>
              </a:rPr>
              <a:t> par jour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AA708B1E-58D0-429D-A818-969AE2F83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925" y="2835685"/>
            <a:ext cx="6215494" cy="37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-1730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/>
              <a:t>La </a:t>
            </a:r>
            <a:r>
              <a:rPr lang="en-US" sz="4800" b="1" dirty="0" err="1"/>
              <a:t>récréation</a:t>
            </a:r>
            <a:r>
              <a:rPr lang="en-US" sz="4800" b="1" dirty="0"/>
              <a:t> de midi</a:t>
            </a:r>
            <a:endParaRPr lang="de-DE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2761638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>
                <a:solidFill>
                  <a:srgbClr val="FFFFFF"/>
                </a:solidFill>
              </a:rPr>
              <a:t>o</a:t>
            </a:r>
            <a:r>
              <a:rPr lang="en-US" sz="2400" b="1" dirty="0" smtClean="0">
                <a:solidFill>
                  <a:srgbClr val="FFFFFF"/>
                </a:solidFill>
              </a:rPr>
              <a:t>n </a:t>
            </a:r>
            <a:r>
              <a:rPr lang="en-US" sz="2400" b="1" dirty="0" err="1">
                <a:solidFill>
                  <a:srgbClr val="FFFFFF"/>
                </a:solidFill>
              </a:rPr>
              <a:t>peut</a:t>
            </a:r>
            <a:r>
              <a:rPr lang="en-US" sz="2400" b="1" dirty="0">
                <a:solidFill>
                  <a:srgbClr val="FFFFFF"/>
                </a:solidFill>
              </a:rPr>
              <a:t> faire </a:t>
            </a:r>
            <a:r>
              <a:rPr lang="en-US" sz="2400" b="1" dirty="0" err="1">
                <a:solidFill>
                  <a:srgbClr val="FFFFFF"/>
                </a:solidFill>
              </a:rPr>
              <a:t>ses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devoirs 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smtClean="0">
                <a:solidFill>
                  <a:srgbClr val="FFFFFF"/>
                </a:solidFill>
              </a:rPr>
              <a:t>  au CDI</a:t>
            </a:r>
            <a:endParaRPr lang="en-US" sz="2400" b="1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>
                <a:solidFill>
                  <a:srgbClr val="FFFFFF"/>
                </a:solidFill>
              </a:rPr>
              <a:t> manger </a:t>
            </a:r>
            <a:r>
              <a:rPr lang="en-US" sz="2400" b="1" dirty="0" smtClean="0">
                <a:solidFill>
                  <a:srgbClr val="FFFFFF"/>
                </a:solidFill>
              </a:rPr>
              <a:t>à </a:t>
            </a:r>
            <a:r>
              <a:rPr lang="en-US" sz="2400" b="1" dirty="0">
                <a:solidFill>
                  <a:srgbClr val="FFFFFF"/>
                </a:solidFill>
              </a:rPr>
              <a:t>la </a:t>
            </a:r>
            <a:r>
              <a:rPr lang="en-US" sz="2400" b="1" dirty="0" err="1">
                <a:solidFill>
                  <a:srgbClr val="FFFFFF"/>
                </a:solidFill>
              </a:rPr>
              <a:t>cantine</a:t>
            </a:r>
            <a:endParaRPr lang="en-US" sz="2400" b="1" dirty="0">
              <a:solidFill>
                <a:srgbClr val="FFFFFF"/>
              </a:solidFill>
            </a:endParaRP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3" name="Grafik 4" descr="Ein Bild, das drinnen, Tisch, Fenster, Wand enthält.&#10;&#10;Mit sehr hoher Zuverlässigkeit generierte Beschreibung">
            <a:extLst>
              <a:ext uri="{FF2B5EF4-FFF2-40B4-BE49-F238E27FC236}">
                <a16:creationId xmlns:a16="http://schemas.microsoft.com/office/drawing/2014/main" id="{7A7C6569-199F-4F74-890B-84ED2D78D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127" y="1937862"/>
            <a:ext cx="5205540" cy="2955282"/>
          </a:xfrm>
          <a:prstGeom prst="rect">
            <a:avLst/>
          </a:prstGeom>
        </p:spPr>
      </p:pic>
      <p:pic>
        <p:nvPicPr>
          <p:cNvPr id="9" name="Grafik 10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75BBB11A-C85E-47DC-BB4B-693C43D06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112" y="3349731"/>
            <a:ext cx="950259" cy="66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1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-17308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 err="1"/>
              <a:t>évènements</a:t>
            </a:r>
            <a:endParaRPr lang="de-DE" b="1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4787866"/>
            <a:ext cx="8534400" cy="36152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>
                <a:solidFill>
                  <a:srgbClr val="FFFFFF"/>
                </a:solidFill>
              </a:rPr>
              <a:t>On </a:t>
            </a:r>
            <a:r>
              <a:rPr lang="en-US" sz="2400" b="1" dirty="0" err="1">
                <a:solidFill>
                  <a:srgbClr val="FFFFFF"/>
                </a:solidFill>
              </a:rPr>
              <a:t>peut</a:t>
            </a:r>
            <a:r>
              <a:rPr lang="en-US" sz="2400" b="1" dirty="0">
                <a:solidFill>
                  <a:srgbClr val="FFFFFF"/>
                </a:solidFill>
              </a:rPr>
              <a:t> faire </a:t>
            </a:r>
            <a:r>
              <a:rPr lang="en-US" sz="2400" b="1" dirty="0" err="1" smtClean="0">
                <a:solidFill>
                  <a:srgbClr val="FFFFFF"/>
                </a:solidFill>
              </a:rPr>
              <a:t>partie</a:t>
            </a:r>
            <a:r>
              <a:rPr lang="en-US" sz="2400" b="1" dirty="0" smtClean="0">
                <a:solidFill>
                  <a:srgbClr val="FFFFFF"/>
                </a:solidFill>
              </a:rPr>
              <a:t> d’un </a:t>
            </a:r>
            <a:r>
              <a:rPr lang="en-US" sz="2400" b="1" dirty="0" err="1" smtClean="0">
                <a:solidFill>
                  <a:srgbClr val="FFFFFF"/>
                </a:solidFill>
              </a:rPr>
              <a:t>orchestre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ou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d’une</a:t>
            </a:r>
            <a:r>
              <a:rPr lang="en-US" sz="2400" b="1" dirty="0" smtClean="0">
                <a:solidFill>
                  <a:srgbClr val="FFFFFF"/>
                </a:solidFill>
              </a:rPr>
              <a:t> chorale</a:t>
            </a:r>
            <a:endParaRPr lang="en-US" sz="2400" b="1" dirty="0">
              <a:solidFill>
                <a:srgbClr val="FFFFFF"/>
              </a:solidFill>
            </a:endParaRP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400" b="1" dirty="0"/>
              <a:t>=&gt; </a:t>
            </a:r>
            <a:r>
              <a:rPr lang="en-US" sz="2400" b="1" dirty="0" err="1" smtClean="0"/>
              <a:t>deux</a:t>
            </a:r>
            <a:r>
              <a:rPr lang="en-US" sz="2400" b="1" dirty="0" smtClean="0"/>
              <a:t> </a:t>
            </a:r>
            <a:r>
              <a:rPr lang="en-US" sz="2400" b="1" dirty="0"/>
              <a:t>concerts </a:t>
            </a:r>
            <a:r>
              <a:rPr lang="en-US" sz="2400" b="1" dirty="0" err="1"/>
              <a:t>annuels</a:t>
            </a:r>
            <a:endParaRPr lang="en-US" sz="2400" b="1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 err="1"/>
              <a:t>Abiball</a:t>
            </a:r>
            <a:r>
              <a:rPr lang="en-US" sz="2400" b="1" dirty="0"/>
              <a:t> (fête après </a:t>
            </a:r>
            <a:r>
              <a:rPr lang="en-US" sz="2400" b="1" dirty="0" smtClean="0"/>
              <a:t>les </a:t>
            </a:r>
            <a:r>
              <a:rPr lang="en-US" sz="2400" b="1" dirty="0" err="1" smtClean="0"/>
              <a:t>épreuves</a:t>
            </a:r>
            <a:r>
              <a:rPr lang="en-US" sz="2400" b="1" dirty="0" smtClean="0"/>
              <a:t> du bac)</a:t>
            </a:r>
            <a:endParaRPr lang="en-US" sz="2400" b="1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 err="1"/>
              <a:t>é</a:t>
            </a:r>
            <a:r>
              <a:rPr lang="en-US" sz="2400" b="1" dirty="0" err="1" smtClean="0"/>
              <a:t>changes</a:t>
            </a:r>
            <a:r>
              <a:rPr lang="en-US" sz="2400" b="1" dirty="0"/>
              <a:t> : France, </a:t>
            </a:r>
            <a:r>
              <a:rPr lang="en-US" sz="2400" b="1" dirty="0" err="1"/>
              <a:t>Espagne</a:t>
            </a:r>
            <a:r>
              <a:rPr lang="en-US" sz="2400" b="1" dirty="0"/>
              <a:t>, </a:t>
            </a:r>
            <a:r>
              <a:rPr lang="en-US" sz="2400" b="1" dirty="0" err="1"/>
              <a:t>États</a:t>
            </a:r>
            <a:r>
              <a:rPr lang="en-US" sz="2400" b="1" dirty="0"/>
              <a:t>-Unis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/>
              <a:t>Erasmus+ : 2016-2018, 2018-2020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4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400" dirty="0"/>
          </a:p>
          <a:p>
            <a:pPr defTabSz="457200">
              <a:buClr>
                <a:schemeClr val="tx1"/>
              </a:buClr>
              <a:buSzPct val="80000"/>
            </a:pPr>
            <a:endParaRPr lang="en-US" dirty="0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4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Grafik 5" descr="Ein Bild, das Person, Gebäude, draußen, Gruppe enthält.&#10;&#10;Mit sehr hoher Zuverlässigkeit generierte Beschreibung">
            <a:extLst>
              <a:ext uri="{FF2B5EF4-FFF2-40B4-BE49-F238E27FC236}">
                <a16:creationId xmlns:a16="http://schemas.microsoft.com/office/drawing/2014/main" id="{EF293E9D-2CE4-4F74-AEB2-386C6EBF6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241" y="3021997"/>
            <a:ext cx="4624362" cy="2674285"/>
          </a:xfrm>
          <a:prstGeom prst="rect">
            <a:avLst/>
          </a:prstGeom>
        </p:spPr>
      </p:pic>
      <p:pic>
        <p:nvPicPr>
          <p:cNvPr id="11" name="Grafik 12" descr="Ein Bild, das Text enthält.&#10;&#10;Mit sehr hoher Zuverlässigkeit generierte Beschreibung">
            <a:extLst>
              <a:ext uri="{FF2B5EF4-FFF2-40B4-BE49-F238E27FC236}">
                <a16:creationId xmlns:a16="http://schemas.microsoft.com/office/drawing/2014/main" id="{1E47D21C-81CE-4E44-B1F7-AA3E0AAE84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1" r="1793" b="2688"/>
          <a:stretch/>
        </p:blipFill>
        <p:spPr>
          <a:xfrm>
            <a:off x="2960492" y="4942915"/>
            <a:ext cx="2544498" cy="1818449"/>
          </a:xfrm>
          <a:prstGeom prst="rect">
            <a:avLst/>
          </a:prstGeom>
        </p:spPr>
      </p:pic>
      <p:pic>
        <p:nvPicPr>
          <p:cNvPr id="14" name="Grafik 14">
            <a:extLst>
              <a:ext uri="{FF2B5EF4-FFF2-40B4-BE49-F238E27FC236}">
                <a16:creationId xmlns:a16="http://schemas.microsoft.com/office/drawing/2014/main" id="{4C818D52-74A7-4C5D-A1B1-926AC2F60A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1662830" y="4964657"/>
            <a:ext cx="1211356" cy="12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CFD04504-88B9-4FFD-9B71-FAEC9C96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-26467" y="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83" y="587685"/>
            <a:ext cx="8534400" cy="15070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b="1" dirty="0" smtClean="0"/>
              <a:t>LE </a:t>
            </a:r>
            <a:r>
              <a:rPr lang="en-US" sz="4800" b="1" dirty="0" err="1" smtClean="0"/>
              <a:t>conseil</a:t>
            </a:r>
            <a:r>
              <a:rPr lang="en-US" sz="4800" b="1" dirty="0" smtClean="0"/>
              <a:t> de </a:t>
            </a:r>
            <a:r>
              <a:rPr lang="en-US" sz="4800" b="1" dirty="0" err="1" smtClean="0"/>
              <a:t>délégués</a:t>
            </a:r>
            <a:r>
              <a:rPr lang="en-US" sz="4800" b="1" dirty="0" smtClean="0"/>
              <a:t> de </a:t>
            </a:r>
            <a:r>
              <a:rPr lang="en-US" sz="4800" b="1" dirty="0" err="1" smtClean="0"/>
              <a:t>classe</a:t>
            </a:r>
            <a:r>
              <a:rPr lang="en-US" sz="4800" b="1" dirty="0" smtClean="0"/>
              <a:t> </a:t>
            </a:r>
            <a:endParaRPr lang="de-DE" b="1" dirty="0" err="1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19905" y="5695406"/>
            <a:ext cx="8533178" cy="314068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342900" indent="-34290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Arial"/>
              <a:buChar char="•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 smtClean="0"/>
          </a:p>
          <a:p>
            <a:pPr defTabSz="457200">
              <a:buClr>
                <a:schemeClr val="tx1"/>
              </a:buClr>
              <a:buSzPct val="80000"/>
            </a:pPr>
            <a:endParaRPr lang="en-US" sz="28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800" dirty="0"/>
          </a:p>
          <a:p>
            <a:pPr defTabSz="457200">
              <a:buClr>
                <a:schemeClr val="tx1"/>
              </a:buClr>
              <a:buSzPct val="80000"/>
            </a:pPr>
            <a:endParaRPr lang="en-US" sz="2800" dirty="0"/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8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id="{BAF0B422-64BE-40AB-A23F-A57324889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1781" y="1303603"/>
            <a:ext cx="2381250" cy="52387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18683" y="2170194"/>
            <a:ext cx="8638826" cy="377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b="1" dirty="0"/>
              <a:t>Le </a:t>
            </a:r>
            <a:r>
              <a:rPr lang="en-US" sz="2800" b="1" dirty="0" err="1"/>
              <a:t>conseil</a:t>
            </a:r>
            <a:r>
              <a:rPr lang="en-US" sz="2800" b="1" dirty="0"/>
              <a:t> de </a:t>
            </a:r>
            <a:r>
              <a:rPr lang="en-US" sz="2800" b="1" dirty="0" err="1"/>
              <a:t>délégués</a:t>
            </a:r>
            <a:r>
              <a:rPr lang="en-US" sz="2800" b="1" dirty="0"/>
              <a:t> pour la vie </a:t>
            </a:r>
            <a:r>
              <a:rPr lang="en-US" sz="2800" b="1" dirty="0" err="1"/>
              <a:t>lycéenne</a:t>
            </a:r>
            <a:r>
              <a:rPr lang="en-US" sz="2800" b="1" dirty="0"/>
              <a:t> </a:t>
            </a:r>
            <a:r>
              <a:rPr lang="en-US" sz="2800" b="1" dirty="0" err="1"/>
              <a:t>représente</a:t>
            </a:r>
            <a:r>
              <a:rPr lang="en-US" sz="2800" b="1" dirty="0"/>
              <a:t> les </a:t>
            </a:r>
            <a:r>
              <a:rPr lang="en-US" sz="2800" b="1" dirty="0" err="1"/>
              <a:t>intérêts</a:t>
            </a:r>
            <a:r>
              <a:rPr lang="en-US" sz="2800" b="1" dirty="0"/>
              <a:t> des </a:t>
            </a:r>
            <a:r>
              <a:rPr lang="en-US" sz="2800" b="1" dirty="0" err="1"/>
              <a:t>élèves</a:t>
            </a:r>
            <a:r>
              <a:rPr lang="en-US" sz="2800" b="1" dirty="0"/>
              <a:t> </a:t>
            </a:r>
            <a:endParaRPr lang="de-DE" sz="2800" b="1" dirty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b="1" dirty="0"/>
              <a:t> </a:t>
            </a:r>
            <a:r>
              <a:rPr lang="en-US" sz="2800" b="1" dirty="0" err="1"/>
              <a:t>organise</a:t>
            </a:r>
            <a:r>
              <a:rPr lang="en-US" sz="2800" b="1" dirty="0"/>
              <a:t> des </a:t>
            </a:r>
            <a:r>
              <a:rPr lang="en-US" sz="2800" b="1" dirty="0" err="1"/>
              <a:t>collectes</a:t>
            </a:r>
            <a:r>
              <a:rPr lang="en-US" sz="2800" b="1" dirty="0"/>
              <a:t> de dons pour :</a:t>
            </a:r>
            <a:endParaRPr lang="de-DE" sz="2800" b="1" dirty="0"/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b="1" dirty="0"/>
              <a:t> le refuge local des </a:t>
            </a:r>
            <a:r>
              <a:rPr lang="en-US" sz="2800" b="1" dirty="0" err="1"/>
              <a:t>animaux</a:t>
            </a:r>
            <a:endParaRPr lang="en-US" sz="2800" b="1" dirty="0"/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b="1" dirty="0"/>
              <a:t> </a:t>
            </a:r>
            <a:r>
              <a:rPr lang="en-US" sz="2800" b="1" dirty="0" err="1"/>
              <a:t>Népal</a:t>
            </a:r>
            <a:r>
              <a:rPr lang="en-US" sz="2800" b="1" dirty="0"/>
              <a:t> (après le </a:t>
            </a:r>
            <a:r>
              <a:rPr lang="en-US" sz="2800" b="1" dirty="0" err="1"/>
              <a:t>tremblement</a:t>
            </a:r>
            <a:r>
              <a:rPr lang="en-US" sz="2800" b="1" dirty="0"/>
              <a:t> de </a:t>
            </a:r>
            <a:r>
              <a:rPr lang="en-US" sz="2800" b="1" dirty="0" err="1"/>
              <a:t>terre</a:t>
            </a:r>
            <a:endParaRPr lang="en-US" sz="2800" b="1" dirty="0"/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b="1" dirty="0"/>
              <a:t> les </a:t>
            </a:r>
            <a:r>
              <a:rPr lang="en-US" sz="2800" b="1" dirty="0" err="1"/>
              <a:t>réfugiés</a:t>
            </a:r>
            <a:r>
              <a:rPr lang="en-US" sz="2800" b="1" dirty="0"/>
              <a:t> </a:t>
            </a:r>
          </a:p>
          <a:p>
            <a:pPr defTabSz="457200">
              <a:buClr>
                <a:schemeClr val="tx1"/>
              </a:buClr>
              <a:buSzPct val="80000"/>
              <a:buFont typeface="Arial" panose="05040102010807070707" pitchFamily="18" charset="2"/>
              <a:buChar char="•"/>
            </a:pPr>
            <a:r>
              <a:rPr lang="en-US" sz="2800" b="1" dirty="0"/>
              <a:t> “Noel </a:t>
            </a:r>
            <a:r>
              <a:rPr lang="en-US" sz="2800" b="1" dirty="0" err="1"/>
              <a:t>dans</a:t>
            </a:r>
            <a:r>
              <a:rPr lang="en-US" sz="2800" b="1" dirty="0"/>
              <a:t> </a:t>
            </a:r>
            <a:r>
              <a:rPr lang="en-US" sz="2800" b="1" dirty="0" err="1"/>
              <a:t>une</a:t>
            </a:r>
            <a:r>
              <a:rPr lang="en-US" sz="2800" b="1" dirty="0"/>
              <a:t> </a:t>
            </a:r>
            <a:r>
              <a:rPr lang="en-US" sz="2800" b="1" dirty="0" err="1"/>
              <a:t>boîte</a:t>
            </a:r>
            <a:r>
              <a:rPr lang="en-US" sz="2800" b="1" dirty="0"/>
              <a:t> à </a:t>
            </a:r>
            <a:r>
              <a:rPr lang="en-US" sz="2800" b="1" dirty="0" err="1"/>
              <a:t>chaussures</a:t>
            </a:r>
            <a:r>
              <a:rPr lang="en-US" sz="2800" b="1" dirty="0"/>
              <a:t>” </a:t>
            </a:r>
            <a:r>
              <a:rPr lang="en-US" sz="2800" b="1" dirty="0"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ym typeface="Wingdings" panose="05000000000000000000" pitchFamily="2" charset="2"/>
              </a:rPr>
              <a:t>cadeaux</a:t>
            </a:r>
            <a:r>
              <a:rPr lang="en-US" sz="2800" b="1" dirty="0">
                <a:sym typeface="Wingdings" panose="05000000000000000000" pitchFamily="2" charset="2"/>
              </a:rPr>
              <a:t> pour des </a:t>
            </a:r>
            <a:r>
              <a:rPr lang="en-US" sz="2800" b="1" dirty="0" err="1">
                <a:sym typeface="Wingdings" panose="05000000000000000000" pitchFamily="2" charset="2"/>
              </a:rPr>
              <a:t>enfants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ym typeface="Wingdings" panose="05000000000000000000" pitchFamily="2" charset="2"/>
              </a:rPr>
              <a:t>pauvres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95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Person, drinnen, Decke, Personen enthält.&#10;&#10;Mit sehr hoher Zuverlässigkeit generierte Beschreibung">
            <a:extLst>
              <a:ext uri="{FF2B5EF4-FFF2-40B4-BE49-F238E27FC236}">
                <a16:creationId xmlns:a16="http://schemas.microsoft.com/office/drawing/2014/main" id="{2CCB814C-CAC6-41C3-B9B3-A1D23E9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/>
          <a:stretch/>
        </p:blipFill>
        <p:spPr>
          <a:xfrm>
            <a:off x="-62733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1" y="695261"/>
            <a:ext cx="8534400" cy="1507067"/>
          </a:xfrm>
        </p:spPr>
        <p:txBody>
          <a:bodyPr>
            <a:normAutofit/>
          </a:bodyPr>
          <a:lstStyle/>
          <a:p>
            <a:r>
              <a:rPr lang="de-DE" sz="5400" dirty="0" err="1" smtClean="0">
                <a:cs typeface="Calibri Light"/>
              </a:rPr>
              <a:t>Tilemannschule</a:t>
            </a:r>
            <a:endParaRPr lang="de-DE" sz="54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602" y="1946971"/>
            <a:ext cx="8534400" cy="361526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/>
              </a:rPr>
              <a:t>950 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/>
              </a:rPr>
              <a:t>élèves</a:t>
            </a:r>
            <a:endParaRPr lang="de-DE" sz="3200" b="1" dirty="0">
              <a:solidFill>
                <a:schemeClr val="bg2">
                  <a:lumMod val="20000"/>
                  <a:lumOff val="80000"/>
                </a:schemeClr>
              </a:solidFill>
              <a:cs typeface="Calibri"/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de-DE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Calibri"/>
              </a:rPr>
              <a:t>75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  <a:cs typeface="Calibri"/>
              </a:rPr>
              <a:t> 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  <a:cs typeface="Calibri"/>
              </a:rPr>
              <a:t>professeurs</a:t>
            </a:r>
            <a:endParaRPr lang="de-DE" sz="3200" b="1" dirty="0">
              <a:solidFill>
                <a:schemeClr val="bg2">
                  <a:lumMod val="20000"/>
                  <a:lumOff val="80000"/>
                </a:schemeClr>
              </a:solidFill>
              <a:cs typeface="Calibri"/>
            </a:endParaRPr>
          </a:p>
          <a:p>
            <a:r>
              <a:rPr lang="de-DE" sz="32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Un</a:t>
            </a:r>
            <a:r>
              <a:rPr lang="de-DE" sz="32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cours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dure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45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minutes</a:t>
            </a:r>
            <a:endParaRPr lang="de-DE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Une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récréation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dure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15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minutes</a:t>
            </a:r>
            <a:endParaRPr lang="de-DE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 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récréation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de midi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dure</a:t>
            </a:r>
            <a:r>
              <a:rPr lang="de-DE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40 </a:t>
            </a:r>
            <a:r>
              <a:rPr lang="de-DE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minutes</a:t>
            </a:r>
            <a:endParaRPr lang="de-DE" sz="32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9" name="Group 12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4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fik 6">
            <a:extLst>
              <a:ext uri="{FF2B5EF4-FFF2-40B4-BE49-F238E27FC236}">
                <a16:creationId xmlns:a16="http://schemas.microsoft.com/office/drawing/2014/main" id="{D37854C2-DB9D-4AC6-B1A7-693EF782C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3254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B90296-CFE0-401D-9CA3-32966EC4F01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C9B4EE-7611-4ED9-B356-7BDD377C39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4F266A-F2F7-47CD-8BBC-E3777E982F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D69C80-8919-4A32-B897-F2A21F940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427B072-CC5B-481B-9719-8CD4C54444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9678988" cy="3673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u="sng" dirty="0">
                <a:solidFill>
                  <a:schemeClr val="tx2"/>
                </a:solidFill>
              </a:rPr>
              <a:t>les </a:t>
            </a:r>
            <a:r>
              <a:rPr lang="en-US" sz="6000" u="sng" dirty="0" err="1" smtClean="0">
                <a:solidFill>
                  <a:schemeClr val="tx2"/>
                </a:solidFill>
              </a:rPr>
              <a:t>matières</a:t>
            </a:r>
            <a:endParaRPr lang="en-US" sz="6000" u="sng" dirty="0">
              <a:solidFill>
                <a:schemeClr val="tx2"/>
              </a:solidFill>
            </a:endParaRPr>
          </a:p>
        </p:txBody>
      </p:sp>
      <p:pic>
        <p:nvPicPr>
          <p:cNvPr id="9" name="Grafik 9" descr="Ein Bild, das Schiefertafel, Objekt enthält.&#10;&#10;Mit sehr hoher Zuverlässigkeit generierte Beschreibung">
            <a:extLst>
              <a:ext uri="{FF2B5EF4-FFF2-40B4-BE49-F238E27FC236}">
                <a16:creationId xmlns:a16="http://schemas.microsoft.com/office/drawing/2014/main" id="{14A206BF-ACEE-48ED-89BB-FB58724AD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654" t="14151" r="327" b="14706"/>
          <a:stretch/>
        </p:blipFill>
        <p:spPr>
          <a:xfrm rot="660000">
            <a:off x="5546503" y="597731"/>
            <a:ext cx="2752168" cy="1951610"/>
          </a:xfrm>
          <a:prstGeom prst="rect">
            <a:avLst/>
          </a:prstGeom>
        </p:spPr>
      </p:pic>
      <p:pic>
        <p:nvPicPr>
          <p:cNvPr id="11" name="Grafik 11" descr="Ein Bild, das Boden, drinnen, Person, Sport enthält.&#10;&#10;Mit sehr hoher Zuverlässigkeit generierte Beschreibung">
            <a:extLst>
              <a:ext uri="{FF2B5EF4-FFF2-40B4-BE49-F238E27FC236}">
                <a16:creationId xmlns:a16="http://schemas.microsoft.com/office/drawing/2014/main" id="{D750746A-7E0C-4FBA-80FB-A49B8C771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5" y="4943475"/>
            <a:ext cx="4307541" cy="1621491"/>
          </a:xfrm>
          <a:prstGeom prst="rect">
            <a:avLst/>
          </a:prstGeom>
        </p:spPr>
      </p:pic>
      <p:pic>
        <p:nvPicPr>
          <p:cNvPr id="14" name="Grafik 15" descr="Ein Bild, das Text enthält.&#10;&#10;Mit hoher Zuverlässigkeit generierte Beschreibung">
            <a:extLst>
              <a:ext uri="{FF2B5EF4-FFF2-40B4-BE49-F238E27FC236}">
                <a16:creationId xmlns:a16="http://schemas.microsoft.com/office/drawing/2014/main" id="{29FA47EE-3057-46BA-9BEC-5B96AD69D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89" y="291353"/>
            <a:ext cx="2743200" cy="2743200"/>
          </a:xfrm>
          <a:prstGeom prst="rect">
            <a:avLst/>
          </a:prstGeom>
        </p:spPr>
      </p:pic>
      <p:pic>
        <p:nvPicPr>
          <p:cNvPr id="18" name="Grafik 19">
            <a:extLst>
              <a:ext uri="{FF2B5EF4-FFF2-40B4-BE49-F238E27FC236}">
                <a16:creationId xmlns:a16="http://schemas.microsoft.com/office/drawing/2014/main" id="{DA729F5B-1FBA-44FB-8397-AE3276682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6235" y="3033992"/>
            <a:ext cx="2743200" cy="1543050"/>
          </a:xfrm>
          <a:prstGeom prst="rect">
            <a:avLst/>
          </a:prstGeom>
        </p:spPr>
      </p:pic>
      <p:pic>
        <p:nvPicPr>
          <p:cNvPr id="22" name="Grafik 23" descr="Ein Bild, das Metallwaren enthält.&#10;&#10;Mit hoher Zuverlässigkeit generierte Beschreibung">
            <a:extLst>
              <a:ext uri="{FF2B5EF4-FFF2-40B4-BE49-F238E27FC236}">
                <a16:creationId xmlns:a16="http://schemas.microsoft.com/office/drawing/2014/main" id="{EAB53A0F-CE84-4A03-A69C-5997243F6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4990218"/>
            <a:ext cx="2743200" cy="1449565"/>
          </a:xfrm>
          <a:prstGeom prst="rect">
            <a:avLst/>
          </a:prstGeom>
        </p:spPr>
      </p:pic>
      <p:pic>
        <p:nvPicPr>
          <p:cNvPr id="3" name="Grafik 6">
            <a:extLst>
              <a:ext uri="{FF2B5EF4-FFF2-40B4-BE49-F238E27FC236}">
                <a16:creationId xmlns:a16="http://schemas.microsoft.com/office/drawing/2014/main" id="{19EA9AA7-16CE-415D-88A0-D02054DB00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609883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8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965160CA-6D1C-4B4C-B2B2-1B6076F16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7708"/>
            <a:ext cx="8534400" cy="1507067"/>
          </a:xfrm>
        </p:spPr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LES </a:t>
            </a:r>
            <a:r>
              <a:rPr lang="en-US" sz="4800" dirty="0" smtClean="0">
                <a:cs typeface="Calibri Light"/>
              </a:rPr>
              <a:t>MATIÈREs</a:t>
            </a:r>
            <a:r>
              <a:rPr lang="en-US" sz="4800" dirty="0">
                <a:cs typeface="Calibri Light"/>
              </a:rPr>
              <a:t> </a:t>
            </a:r>
            <a:endParaRPr lang="de-DE" sz="4800" dirty="0">
              <a:cs typeface="Calibri Light"/>
            </a:endParaRPr>
          </a:p>
          <a:p>
            <a:endParaRPr lang="de-DE" dirty="0">
              <a:cs typeface="Calibri Ligh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6" y="3700386"/>
            <a:ext cx="8534400" cy="3615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err="1">
                <a:solidFill>
                  <a:schemeClr val="tx1">
                    <a:lumMod val="95000"/>
                  </a:schemeClr>
                </a:solidFill>
              </a:rPr>
              <a:t>l'allemand</a:t>
            </a:r>
            <a:endParaRPr lang="de-DE" b="1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>
                <a:solidFill>
                  <a:schemeClr val="tx1">
                    <a:lumMod val="95000"/>
                  </a:schemeClr>
                </a:solidFill>
              </a:rPr>
              <a:t>les </a:t>
            </a:r>
            <a:r>
              <a:rPr lang="de-DE" b="1" dirty="0" err="1">
                <a:solidFill>
                  <a:schemeClr val="tx1">
                    <a:lumMod val="95000"/>
                  </a:schemeClr>
                </a:solidFill>
              </a:rPr>
              <a:t>mathématiques</a:t>
            </a:r>
            <a:endParaRPr lang="de-DE" b="1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err="1">
                <a:solidFill>
                  <a:schemeClr val="tx1">
                    <a:lumMod val="95000"/>
                  </a:schemeClr>
                </a:solidFill>
              </a:rPr>
              <a:t>l'histoire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>
                <a:solidFill>
                  <a:schemeClr val="tx1">
                    <a:lumMod val="95000"/>
                  </a:schemeClr>
                </a:solidFill>
              </a:rPr>
              <a:t>la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religion</a:t>
            </a:r>
            <a:endParaRPr lang="de-DE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>
                <a:solidFill>
                  <a:schemeClr val="tx1">
                    <a:lumMod val="95000"/>
                  </a:schemeClr>
                </a:solidFill>
              </a:rPr>
              <a:t>l</a:t>
            </a:r>
            <a:r>
              <a:rPr lang="de-DE" b="1" dirty="0" smtClean="0">
                <a:solidFill>
                  <a:schemeClr val="tx1">
                    <a:lumMod val="95000"/>
                  </a:schemeClr>
                </a:solidFill>
              </a:rPr>
              <a:t>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physique</a:t>
            </a:r>
            <a:endParaRPr lang="de-DE" b="1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>
                <a:solidFill>
                  <a:schemeClr val="tx1">
                    <a:lumMod val="95000"/>
                  </a:schemeClr>
                </a:solidFill>
              </a:rPr>
              <a:t>l</a:t>
            </a:r>
            <a:r>
              <a:rPr lang="de-DE" b="1" dirty="0" smtClean="0">
                <a:solidFill>
                  <a:schemeClr val="tx1">
                    <a:lumMod val="95000"/>
                  </a:schemeClr>
                </a:solidFill>
              </a:rPr>
              <a:t>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musique</a:t>
            </a:r>
            <a:endParaRPr lang="de-DE" b="1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l‘art</a:t>
            </a:r>
            <a:endParaRPr lang="de-DE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smtClean="0">
                <a:solidFill>
                  <a:schemeClr val="tx1">
                    <a:lumMod val="95000"/>
                  </a:schemeClr>
                </a:solidFill>
              </a:rPr>
              <a:t>la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chimie</a:t>
            </a:r>
            <a:endParaRPr lang="de-DE" b="1" dirty="0" err="1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smtClean="0">
                <a:solidFill>
                  <a:schemeClr val="tx1">
                    <a:lumMod val="95000"/>
                  </a:schemeClr>
                </a:solidFill>
              </a:rPr>
              <a:t>la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biologie</a:t>
            </a:r>
            <a:endParaRPr lang="de-DE" b="1" dirty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smtClean="0">
                <a:solidFill>
                  <a:schemeClr val="tx1">
                    <a:lumMod val="95000"/>
                  </a:schemeClr>
                </a:solidFill>
              </a:rPr>
              <a:t>la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</a:rPr>
              <a:t>géographie</a:t>
            </a:r>
            <a:endParaRPr lang="de-DE" b="1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smtClean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la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politique</a:t>
            </a:r>
            <a:r>
              <a:rPr lang="de-DE" b="1" dirty="0" smtClean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 </a:t>
            </a:r>
            <a:r>
              <a:rPr lang="de-DE" b="1" dirty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et </a:t>
            </a:r>
            <a:r>
              <a:rPr lang="de-DE" b="1" dirty="0" err="1">
                <a:solidFill>
                  <a:schemeClr val="tx1">
                    <a:lumMod val="95000"/>
                  </a:schemeClr>
                </a:solidFill>
                <a:latin typeface="Century Gothic"/>
              </a:rPr>
              <a:t>économie</a:t>
            </a:r>
            <a:r>
              <a:rPr lang="de-DE" b="1" dirty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 </a:t>
            </a:r>
            <a:endParaRPr lang="de-DE" b="1" dirty="0" smtClean="0">
              <a:solidFill>
                <a:schemeClr val="tx1">
                  <a:lumMod val="95000"/>
                </a:schemeClr>
              </a:solidFill>
              <a:latin typeface="Century Gothic"/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b="1" dirty="0" smtClean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la </a:t>
            </a:r>
            <a:r>
              <a:rPr lang="de-DE" b="1" dirty="0" err="1" smtClean="0">
                <a:solidFill>
                  <a:schemeClr val="tx1">
                    <a:lumMod val="95000"/>
                  </a:schemeClr>
                </a:solidFill>
                <a:latin typeface="Century Gothic"/>
              </a:rPr>
              <a:t>philosophie</a:t>
            </a:r>
            <a:endParaRPr lang="de-DE" b="1" dirty="0">
              <a:solidFill>
                <a:schemeClr val="tx1">
                  <a:lumMod val="95000"/>
                </a:schemeClr>
              </a:solidFill>
              <a:latin typeface="Century Gothic"/>
            </a:endParaRPr>
          </a:p>
          <a:p>
            <a:pPr marL="342900" indent="-342900">
              <a:buFont typeface="Arial,Sans-Serif" panose="05040102010807070707" pitchFamily="18" charset="2"/>
              <a:buChar char="•"/>
            </a:pPr>
            <a:endParaRPr lang="fr" dirty="0">
              <a:latin typeface="Consolas"/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u="sng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4">
            <a:extLst>
              <a:ext uri="{FF2B5EF4-FFF2-40B4-BE49-F238E27FC236}">
                <a16:creationId xmlns:a16="http://schemas.microsoft.com/office/drawing/2014/main" id="{A808D03A-8616-4524-BBCC-8A4251E9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921" y="1522968"/>
            <a:ext cx="540634" cy="540634"/>
          </a:xfrm>
          <a:prstGeom prst="rect">
            <a:avLst/>
          </a:prstGeom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9E483028-CC0C-4C98-A75F-10F16758A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5700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8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965160CA-6D1C-4B4C-B2B2-1B6076F16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7708"/>
            <a:ext cx="8534400" cy="1507067"/>
          </a:xfrm>
        </p:spPr>
        <p:txBody>
          <a:bodyPr>
            <a:normAutofit/>
          </a:bodyPr>
          <a:lstStyle/>
          <a:p>
            <a:r>
              <a:rPr lang="en-US" sz="4800" dirty="0">
                <a:cs typeface="Calibri Light"/>
              </a:rPr>
              <a:t>LES LANGUES</a:t>
            </a:r>
            <a:endParaRPr lang="de-DE" sz="4800" dirty="0">
              <a:cs typeface="Calibri Light"/>
            </a:endParaRPr>
          </a:p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06" y="2903750"/>
            <a:ext cx="8534400" cy="3615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de-DE" sz="2800" b="1" u="sng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Les</a:t>
            </a:r>
            <a:r>
              <a:rPr lang="de-DE" sz="28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u="sng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langues</a:t>
            </a:r>
            <a:r>
              <a:rPr lang="de-DE" sz="28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u="sng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étrangères</a:t>
            </a:r>
            <a:r>
              <a:rPr lang="de-DE" sz="28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: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l'anglais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(LV1 / LV2)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le 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français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(LV1 / LV2)</a:t>
            </a:r>
            <a:endParaRPr lang="de-DE" sz="2800" b="1" u="sng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le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latin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l'espagnol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le </a:t>
            </a:r>
            <a:r>
              <a:rPr lang="de-DE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grec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le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coréen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(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atelier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 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u="sng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0335C393-51C5-402D-8233-F33EA108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Grafik 6" descr="Ein Bild, das Text, Königin enthält.&#10;&#10;Mit hoher Zuverlässigkeit generierte Beschreibung">
            <a:extLst>
              <a:ext uri="{FF2B5EF4-FFF2-40B4-BE49-F238E27FC236}">
                <a16:creationId xmlns:a16="http://schemas.microsoft.com/office/drawing/2014/main" id="{4817FF85-3C0A-456C-B9A6-055D0504F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296840"/>
            <a:ext cx="2743200" cy="2307364"/>
          </a:xfrm>
          <a:prstGeom prst="rect">
            <a:avLst/>
          </a:prstGeom>
        </p:spPr>
      </p:pic>
      <p:pic>
        <p:nvPicPr>
          <p:cNvPr id="8" name="Grafik 8">
            <a:extLst>
              <a:ext uri="{FF2B5EF4-FFF2-40B4-BE49-F238E27FC236}">
                <a16:creationId xmlns:a16="http://schemas.microsoft.com/office/drawing/2014/main" id="{2EB046D1-3AC7-48C0-B4C9-18376E576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253752"/>
            <a:ext cx="2743200" cy="2743200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E72EA225-1079-40C0-BF40-75E85A215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9482" y="425375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AB8FFBB-0A2D-4D4C-B94B-320ABB3490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8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965160CA-6D1C-4B4C-B2B2-1B6076F16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5000"/>
            <a:extLst/>
          </a:blip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C006C1D-6693-40A8-A50A-A7A4E6A48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27708"/>
            <a:ext cx="8534400" cy="1507067"/>
          </a:xfrm>
        </p:spPr>
        <p:txBody>
          <a:bodyPr>
            <a:normAutofit/>
          </a:bodyPr>
          <a:lstStyle/>
          <a:p>
            <a:r>
              <a:rPr lang="en-US" sz="5400" dirty="0">
                <a:cs typeface="Calibri Light"/>
              </a:rPr>
              <a:t>Le </a:t>
            </a:r>
            <a:r>
              <a:rPr lang="en-US" sz="5400" smtClean="0">
                <a:cs typeface="Calibri Light"/>
              </a:rPr>
              <a:t>rÔle</a:t>
            </a:r>
            <a:r>
              <a:rPr lang="en-US" sz="5400" dirty="0" smtClean="0">
                <a:cs typeface="Calibri Light"/>
              </a:rPr>
              <a:t> du </a:t>
            </a:r>
            <a:r>
              <a:rPr lang="de-DE" sz="5400" dirty="0" err="1" smtClean="0">
                <a:cs typeface="Calibri Light"/>
              </a:rPr>
              <a:t>français</a:t>
            </a:r>
            <a:endParaRPr lang="de-DE" sz="5400" dirty="0">
              <a:cs typeface="Calibri Light"/>
            </a:endParaRPr>
          </a:p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21982F-A0E5-42F6-86CE-6A7EC1AB7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345541"/>
            <a:ext cx="9253104" cy="36152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 </a:t>
            </a:r>
            <a:r>
              <a:rPr lang="de-DE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peut</a:t>
            </a: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de-DE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choisir</a:t>
            </a: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de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passer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son</a:t>
            </a: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bac</a:t>
            </a:r>
            <a:r>
              <a:rPr lang="de-DE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allemand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et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francais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en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même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temps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 (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Abibac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)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Tilemannschule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= 1 de 5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écoles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en Hesse 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11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heures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de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francais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par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semaine</a:t>
            </a:r>
            <a:endParaRPr lang="de-DE" sz="2800" b="1" dirty="0" smtClean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On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peut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faire des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études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à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l‘université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sans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numerus</a:t>
            </a:r>
            <a:r>
              <a:rPr lang="de-DE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clausus</a:t>
            </a:r>
            <a:endParaRPr lang="de-DE" sz="28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de-DE" dirty="0"/>
          </a:p>
          <a:p>
            <a:pPr marL="342900" indent="-342900">
              <a:buFont typeface="Arial" panose="05040102010807070707" pitchFamily="18" charset="2"/>
              <a:buChar char="•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u="sng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92BD4-3684-4A4A-84FF-704DCA7A3E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BA388E6-4C14-4B9E-A26C-CCA504DAB3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E122466-428E-43AB-9AB9-02C82A39021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49A3CE-D685-4BD6-9E32-FECB9B95F3A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33F82-A690-4D10-9DF8-7B2B300FC28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C37F367-774B-4B76-82C0-09AA8E2D962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0335C393-51C5-402D-8233-F33EA1085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587645EA-9874-4E5F-AAF4-C75176527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860" y="4623348"/>
            <a:ext cx="4232563" cy="201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8DE214-EB36-4D2F-A02A-7B2E85142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891088" cy="1142462"/>
          </a:xfrm>
        </p:spPr>
        <p:txBody>
          <a:bodyPr anchor="b">
            <a:normAutofit/>
          </a:bodyPr>
          <a:lstStyle/>
          <a:p>
            <a:r>
              <a:rPr lang="de-DE" sz="2800" b="1" dirty="0" smtClean="0"/>
              <a:t>SCIENCES</a:t>
            </a:r>
            <a:endParaRPr lang="de-DE" sz="2800" b="1" dirty="0"/>
          </a:p>
        </p:txBody>
      </p:sp>
      <p:sp>
        <p:nvSpPr>
          <p:cNvPr id="28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F08A6F2A-09DD-4292-9AF6-931D14C98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240" b="-1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166E82E-1382-4998-9E18-B29D01642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2710" y="1822449"/>
            <a:ext cx="3479419" cy="307022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Salles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spéciales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pour: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la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chimie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physique</a:t>
            </a:r>
          </a:p>
          <a:p>
            <a:pPr marL="342900" indent="-342900">
              <a:buFont typeface="Arial" panose="05040102010807070707" pitchFamily="18" charset="2"/>
              <a:buChar char="•"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</a:t>
            </a:r>
            <a:r>
              <a:rPr lang="en-US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24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biologie</a:t>
            </a: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6">
            <a:extLst>
              <a:ext uri="{FF2B5EF4-FFF2-40B4-BE49-F238E27FC236}">
                <a16:creationId xmlns:a16="http://schemas.microsoft.com/office/drawing/2014/main" id="{5853F9E8-1184-46F7-A86E-0894B95C3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118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641" y="4473679"/>
            <a:ext cx="9552558" cy="123325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smtClean="0"/>
              <a:t>Nos </a:t>
            </a:r>
            <a:r>
              <a:rPr lang="en-US" sz="4800" dirty="0" err="1" smtClean="0"/>
              <a:t>Deux</a:t>
            </a:r>
            <a:r>
              <a:rPr lang="en-US" sz="4800" dirty="0" smtClean="0"/>
              <a:t> </a:t>
            </a:r>
            <a:r>
              <a:rPr lang="en-US" sz="4800" dirty="0" err="1" smtClean="0"/>
              <a:t>gymnases</a:t>
            </a:r>
            <a:endParaRPr lang="en-US" sz="4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607302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4" descr="Ein Bild, das drinnen, Boden, Sport, Decke enthält.&#10;&#10;Mit sehr hoher Zuverlässigkeit generierte Beschreibung">
            <a:extLst>
              <a:ext uri="{FF2B5EF4-FFF2-40B4-BE49-F238E27FC236}">
                <a16:creationId xmlns:a16="http://schemas.microsoft.com/office/drawing/2014/main" id="{2312FE1F-FB98-4DC3-BD00-9B1E6114E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8" r="1" b="5351"/>
          <a:stretch/>
        </p:blipFill>
        <p:spPr>
          <a:xfrm>
            <a:off x="834934" y="854087"/>
            <a:ext cx="9290304" cy="3280831"/>
          </a:xfrm>
          <a:custGeom>
            <a:avLst/>
            <a:gdLst>
              <a:gd name="connsiteX0" fmla="*/ 402071 w 9290304"/>
              <a:gd name="connsiteY0" fmla="*/ 0 h 3280831"/>
              <a:gd name="connsiteX1" fmla="*/ 9290304 w 9290304"/>
              <a:gd name="connsiteY1" fmla="*/ 0 h 3280831"/>
              <a:gd name="connsiteX2" fmla="*/ 9290304 w 9290304"/>
              <a:gd name="connsiteY2" fmla="*/ 2876895 h 3280831"/>
              <a:gd name="connsiteX3" fmla="*/ 8886368 w 9290304"/>
              <a:gd name="connsiteY3" fmla="*/ 3280831 h 3280831"/>
              <a:gd name="connsiteX4" fmla="*/ 0 w 9290304"/>
              <a:gd name="connsiteY4" fmla="*/ 3280831 h 3280831"/>
              <a:gd name="connsiteX5" fmla="*/ 0 w 9290304"/>
              <a:gd name="connsiteY5" fmla="*/ 402071 h 3280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834934" y="5803454"/>
            <a:ext cx="6295852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Sports </a:t>
            </a:r>
            <a:r>
              <a:rPr lang="de-DE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traditionnels</a:t>
            </a:r>
            <a:r>
              <a:rPr lang="de-DE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: le </a:t>
            </a:r>
            <a:r>
              <a:rPr lang="de-DE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hockey</a:t>
            </a:r>
            <a:r>
              <a:rPr lang="de-DE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et </a:t>
            </a:r>
            <a:r>
              <a:rPr lang="de-DE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l‘aviron</a:t>
            </a:r>
            <a:r>
              <a:rPr lang="de-DE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2400" b="1" dirty="0" err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sur</a:t>
            </a:r>
            <a:r>
              <a:rPr lang="de-DE" sz="24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la Lahn</a:t>
            </a:r>
            <a:endParaRPr lang="de-DE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9402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2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7191B1-4E40-42C8-8D31-96834B27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357383" cy="11424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dirty="0" err="1"/>
              <a:t>LeS</a:t>
            </a:r>
            <a:r>
              <a:rPr lang="en-US" sz="3200" b="1" dirty="0"/>
              <a:t> SALLES DE CLASSE</a:t>
            </a:r>
          </a:p>
        </p:txBody>
      </p:sp>
      <p:sp>
        <p:nvSpPr>
          <p:cNvPr id="32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4" descr="Ein Bild, das Person, drinnen, Decke, Wand enthält.&#10;&#10;Mit sehr hoher Zuverlässigkeit generierte Beschreibung">
            <a:extLst>
              <a:ext uri="{FF2B5EF4-FFF2-40B4-BE49-F238E27FC236}">
                <a16:creationId xmlns:a16="http://schemas.microsoft.com/office/drawing/2014/main" id="{ADC1DE14-DC68-4D34-893B-29C2E3C1A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4" r="27516" b="-2"/>
          <a:stretch/>
        </p:blipFill>
        <p:spPr>
          <a:xfrm>
            <a:off x="778062" y="786117"/>
            <a:ext cx="6245352" cy="4956048"/>
          </a:xfrm>
          <a:custGeom>
            <a:avLst/>
            <a:gdLst>
              <a:gd name="connsiteX0" fmla="*/ 534609 w 6245352"/>
              <a:gd name="connsiteY0" fmla="*/ 0 h 4956048"/>
              <a:gd name="connsiteX1" fmla="*/ 6245352 w 6245352"/>
              <a:gd name="connsiteY1" fmla="*/ 0 h 4956048"/>
              <a:gd name="connsiteX2" fmla="*/ 6245352 w 6245352"/>
              <a:gd name="connsiteY2" fmla="*/ 4421439 h 4956048"/>
              <a:gd name="connsiteX3" fmla="*/ 5710743 w 6245352"/>
              <a:gd name="connsiteY3" fmla="*/ 4956048 h 4956048"/>
              <a:gd name="connsiteX4" fmla="*/ 0 w 6245352"/>
              <a:gd name="connsiteY4" fmla="*/ 4956048 h 4956048"/>
              <a:gd name="connsiteX5" fmla="*/ 0 w 6245352"/>
              <a:gd name="connsiteY5" fmla="*/ 534609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AC5C666-6FDB-4D49-953B-3A49F1924CDB}"/>
              </a:ext>
            </a:extLst>
          </p:cNvPr>
          <p:cNvSpPr txBox="1"/>
          <p:nvPr/>
        </p:nvSpPr>
        <p:spPr>
          <a:xfrm>
            <a:off x="7532710" y="1891722"/>
            <a:ext cx="4014856" cy="349017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/>
              <a:t>t</a:t>
            </a:r>
            <a:r>
              <a:rPr lang="en-US" sz="2400" b="1" dirty="0" smtClean="0"/>
              <a:t>ableaux </a:t>
            </a:r>
            <a:r>
              <a:rPr lang="en-US" sz="2400" b="1" dirty="0" err="1" smtClean="0"/>
              <a:t>numériques</a:t>
            </a:r>
            <a:r>
              <a:rPr lang="en-US" sz="2400" b="1" dirty="0"/>
              <a:t> dans </a:t>
            </a:r>
            <a:r>
              <a:rPr lang="en-US" sz="2400" b="1" dirty="0" err="1"/>
              <a:t>toutes</a:t>
            </a:r>
            <a:r>
              <a:rPr lang="en-US" sz="2400" b="1" dirty="0"/>
              <a:t> les </a:t>
            </a:r>
            <a:r>
              <a:rPr lang="en-US" sz="2400" b="1" dirty="0" err="1" smtClean="0"/>
              <a:t>salles</a:t>
            </a:r>
            <a:endParaRPr lang="en-US" sz="2400" b="1" dirty="0" smtClean="0"/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400" b="1" dirty="0" err="1"/>
              <a:t>p</a:t>
            </a:r>
            <a:r>
              <a:rPr lang="en-US" sz="2400" b="1" dirty="0" err="1" smtClean="0"/>
              <a:t>resque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chaque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professeur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sa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propre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salle</a:t>
            </a:r>
            <a:endParaRPr lang="en-US" sz="2400" b="1" dirty="0"/>
          </a:p>
        </p:txBody>
      </p:sp>
      <p:grpSp>
        <p:nvGrpSpPr>
          <p:cNvPr id="34" name="Group 36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6">
            <a:extLst>
              <a:ext uri="{FF2B5EF4-FFF2-40B4-BE49-F238E27FC236}">
                <a16:creationId xmlns:a16="http://schemas.microsoft.com/office/drawing/2014/main" id="{1E3D55A0-AFAA-420A-A4D6-FCA9B97BC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0" y="58351"/>
            <a:ext cx="1541213" cy="80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00180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139</Words>
  <Application>Microsoft Office PowerPoint</Application>
  <PresentationFormat>Breitbild</PresentationFormat>
  <Paragraphs>107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Arial</vt:lpstr>
      <vt:lpstr>Arial,Sans-Serif</vt:lpstr>
      <vt:lpstr>Calibri</vt:lpstr>
      <vt:lpstr>Calibri Light</vt:lpstr>
      <vt:lpstr>Century Gothic</vt:lpstr>
      <vt:lpstr>Consolas</vt:lpstr>
      <vt:lpstr>Wingdings</vt:lpstr>
      <vt:lpstr>Wingdings 3</vt:lpstr>
      <vt:lpstr>Segment</vt:lpstr>
      <vt:lpstr>Tilemannschule</vt:lpstr>
      <vt:lpstr>Tilemannschule</vt:lpstr>
      <vt:lpstr>les matières</vt:lpstr>
      <vt:lpstr>LES MATIÈREs  </vt:lpstr>
      <vt:lpstr>LES LANGUES </vt:lpstr>
      <vt:lpstr>Le rÔle du français </vt:lpstr>
      <vt:lpstr>SCIENCES</vt:lpstr>
      <vt:lpstr>Nos Deux gymnases</vt:lpstr>
      <vt:lpstr>LeS SALLES DE CLASSE</vt:lpstr>
      <vt:lpstr>EMPLOI DU TEMPS</vt:lpstr>
      <vt:lpstr>La récréation de midi</vt:lpstr>
      <vt:lpstr>évènements</vt:lpstr>
      <vt:lpstr>LE conseil de délégués de classe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</dc:title>
  <dc:creator>Stefanie</dc:creator>
  <cp:lastModifiedBy>Windows User</cp:lastModifiedBy>
  <cp:revision>797</cp:revision>
  <dcterms:created xsi:type="dcterms:W3CDTF">2012-07-30T21:06:50Z</dcterms:created>
  <dcterms:modified xsi:type="dcterms:W3CDTF">2019-02-09T10:06:29Z</dcterms:modified>
</cp:coreProperties>
</file>