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98" r:id="rId3"/>
    <p:sldId id="297" r:id="rId4"/>
    <p:sldId id="305" r:id="rId5"/>
    <p:sldId id="303" r:id="rId6"/>
    <p:sldId id="304" r:id="rId7"/>
    <p:sldId id="301" r:id="rId8"/>
    <p:sldId id="300" r:id="rId9"/>
    <p:sldId id="291" r:id="rId10"/>
    <p:sldId id="296" r:id="rId11"/>
    <p:sldId id="302" r:id="rId12"/>
    <p:sldId id="306" r:id="rId13"/>
  </p:sldIdLst>
  <p:sldSz cx="9144000" cy="6858000" type="screen4x3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ob" initials="J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5510" autoAdjust="0"/>
  </p:normalViewPr>
  <p:slideViewPr>
    <p:cSldViewPr>
      <p:cViewPr varScale="1">
        <p:scale>
          <a:sx n="73" d="100"/>
          <a:sy n="73" d="100"/>
        </p:scale>
        <p:origin x="13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18T15:36:52.644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26T18:27:03.639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9T16:23:36.382" idx="2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BB228AD-03A1-4722-8EC2-1A8999612A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693A7B-8A26-4E8A-8F29-3A3338EB74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83EEB968-A24D-4844-A58D-7A33B5ADF356}" type="datetimeFigureOut">
              <a:rPr lang="de-DE" altLang="de-DE"/>
              <a:pPr>
                <a:defRPr/>
              </a:pPr>
              <a:t>09.02.2019</a:t>
            </a:fld>
            <a:endParaRPr lang="de-DE" altLang="de-DE" dirty="0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7C142E90-E3E5-4CFC-9D0F-82623F9692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B6B3FD31-7CE0-41CC-9BC3-11528B345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5F383E-E7BE-4157-9FB3-A3F0F64DDB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CCB491-1DEB-49CB-ABB4-27020577E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F0CE968-8C75-4CE1-BD88-BB0B62803A3C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08234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bildplatzhalter 1">
            <a:extLst>
              <a:ext uri="{FF2B5EF4-FFF2-40B4-BE49-F238E27FC236}">
                <a16:creationId xmlns:a16="http://schemas.microsoft.com/office/drawing/2014/main" id="{958296BA-8FBA-4B13-809B-F01AD473DF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izenplatzhalter 2">
            <a:extLst>
              <a:ext uri="{FF2B5EF4-FFF2-40B4-BE49-F238E27FC236}">
                <a16:creationId xmlns:a16="http://schemas.microsoft.com/office/drawing/2014/main" id="{33319F6D-F862-4640-A311-A65179640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7412" name="Foliennummernplatzhalter 3">
            <a:extLst>
              <a:ext uri="{FF2B5EF4-FFF2-40B4-BE49-F238E27FC236}">
                <a16:creationId xmlns:a16="http://schemas.microsoft.com/office/drawing/2014/main" id="{6BADE366-C8CE-4582-8171-7885378D7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445F436-CC7A-4E9E-A580-581D082C7596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381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DE1ED7C-CF34-4CCA-8927-391602167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399AD934-B42D-473F-90D0-16AF37943327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AA7AC25-2431-4F6B-AA34-37F480F8C84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0B2F705-8A48-4982-8979-230B0DB663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188024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799A01A-C05E-4DDE-84B1-53170A37C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D520BB7E-D804-4622-8426-A361F187C05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CEEEE7A-B77F-4BEA-8BD7-D915028460E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4A3ED9B-68F7-44F0-9CD5-E5E9547A44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3840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EDB704E-0427-4231-899A-FFD6A91377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6523D77E-ABB2-46F4-BCDE-C7FA48157622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496DF62-6207-4A9C-B48A-B3F9B045370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9378A7F-15D5-4FEB-93C6-D5FDFFA566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37432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5B5038A-59C9-44BC-BDE5-B6D8F8579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9A1EA09D-C435-437C-8486-822937A761E4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995C757-98AB-4A7F-AC78-0FB6D13B504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CE8A4E8-EA77-437E-A7DC-A1134CA1E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317277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533FBA5-D08B-4276-97E9-020A97AE0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554E6A23-4DAA-405E-943C-A7985B49716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12A0899-5720-423A-BB7F-14198FDA3D0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EF91F88-74F1-40CF-995A-E9E1F11BE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23786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DFF94E-735B-4B69-8924-343449147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8EF2A18B-9367-41EA-A190-413AF0DADCBF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B042918-8ADF-4837-884B-4CBC746FD57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2E230129-20FB-4F9B-8F5C-5817A34977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103845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9B3937B-E24A-4582-8DFF-EC725F084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88839DAF-041F-4A64-AEE6-6E39A142AF5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3AF06EB-B221-483E-B011-4DDA3FA696C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292A4A9-200E-44C9-8B04-07969794B9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375138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F3B8194-C749-4CC7-BA1D-52A976215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D881CF74-CBE0-4CE1-BC4F-AC2CBAE80DFB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2ED435-6797-46B8-AD1B-5F62072F0FC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B2BDD4-8282-4491-9E55-3B0B6A18E5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34502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06C8C879-0DA1-470A-B699-FC530C69C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FE8CFB12-9168-4204-A62D-70755A19F4AC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1CEA6434-6685-413A-93A6-8EC1C9CB2AB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551EE5-66AF-4908-AF16-8541F87773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2728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4D8232D-B923-4062-8983-084A165889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F4875553-840B-4333-827C-82B83AE6D9F4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5CCAD53-326B-45C8-A3A2-ED2D9E04030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4525B81-A2B1-485B-B45C-3462B29FA6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1638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5CABA243-089A-4540-BDFB-364FA8A46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3888" y="6356350"/>
            <a:ext cx="79216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CC3EBA97-4B3F-47E3-980C-2412DC7536DA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0AA777CC-9918-41BB-B63F-33A30015580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8775" y="6129338"/>
            <a:ext cx="1379538" cy="1857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15.10.2013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99FE9151-9ABD-4D08-9C2E-A6F37394D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8775" y="6356350"/>
            <a:ext cx="77771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Ersteller der Präsentation, Amt/Abteilung</a:t>
            </a:r>
          </a:p>
        </p:txBody>
      </p:sp>
    </p:spTree>
    <p:extLst>
      <p:ext uri="{BB962C8B-B14F-4D97-AF65-F5344CB8AC3E}">
        <p14:creationId xmlns:p14="http://schemas.microsoft.com/office/powerpoint/2010/main" val="415582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Vorlage.jpg">
            <a:extLst>
              <a:ext uri="{FF2B5EF4-FFF2-40B4-BE49-F238E27FC236}">
                <a16:creationId xmlns:a16="http://schemas.microsoft.com/office/drawing/2014/main" id="{7AB218BA-54FA-4915-87E6-D5D6AA3BC4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file:///C:\Users\Jakob\Desktop\Europahymne.mp3" TargetMode="External"/><Relationship Id="rId1" Type="http://schemas.microsoft.com/office/2007/relationships/media" Target="file:///C:\Users\Jakob\Desktop\Europahymne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comments" Target="../comments/comment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omments" Target="../comments/commen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CBA0B0F-42E3-49AF-839A-7421B91AE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97" y="2481664"/>
            <a:ext cx="2092053" cy="2584301"/>
          </a:xfrm>
          <a:prstGeom prst="rect">
            <a:avLst/>
          </a:prstGeom>
        </p:spPr>
      </p:pic>
      <p:sp>
        <p:nvSpPr>
          <p:cNvPr id="14338" name="TextBox 14">
            <a:extLst>
              <a:ext uri="{FF2B5EF4-FFF2-40B4-BE49-F238E27FC236}">
                <a16:creationId xmlns:a16="http://schemas.microsoft.com/office/drawing/2014/main" id="{2321926B-FB20-4761-9ACC-791134DAE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01775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de-DE" sz="3600" b="1">
                <a:solidFill>
                  <a:srgbClr val="376092"/>
                </a:solidFill>
                <a:latin typeface="Arial" panose="020B0604020202020204" pitchFamily="34" charset="0"/>
              </a:rPr>
              <a:t>Notre ville Limburg et sa région</a:t>
            </a:r>
            <a:endParaRPr lang="en-US" altLang="de-DE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itel 3">
            <a:extLst>
              <a:ext uri="{FF2B5EF4-FFF2-40B4-BE49-F238E27FC236}">
                <a16:creationId xmlns:a16="http://schemas.microsoft.com/office/drawing/2014/main" id="{57B0E895-4DC0-4E63-9F29-5E6234328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D0A931EC-C815-48D8-A9A8-686744F1EE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5500688"/>
            <a:ext cx="4845050" cy="461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fr-FR" altLang="de-DE" sz="2000">
                <a:latin typeface="Arial Unicode MS"/>
              </a:rPr>
              <a:t>une pr</a:t>
            </a:r>
            <a:r>
              <a:rPr lang="fr-FR" altLang="de-DE" sz="2400"/>
              <a:t>é</a:t>
            </a:r>
            <a:r>
              <a:rPr lang="fr-FR" altLang="de-DE" sz="2000">
                <a:latin typeface="Arial Unicode MS"/>
              </a:rPr>
              <a:t>sentation de Julius K. et Jakob F.</a:t>
            </a:r>
            <a:r>
              <a:rPr lang="de-DE" altLang="de-DE" sz="1200"/>
              <a:t> </a:t>
            </a:r>
            <a:endParaRPr lang="de-DE" altLang="de-DE" sz="4400"/>
          </a:p>
        </p:txBody>
      </p:sp>
      <p:pic>
        <p:nvPicPr>
          <p:cNvPr id="14341" name="Grafik 1">
            <a:extLst>
              <a:ext uri="{FF2B5EF4-FFF2-40B4-BE49-F238E27FC236}">
                <a16:creationId xmlns:a16="http://schemas.microsoft.com/office/drawing/2014/main" id="{30B32287-CC60-43DF-9970-C2B0B7CE6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6" y="2621756"/>
            <a:ext cx="3214687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2">
            <a:extLst>
              <a:ext uri="{FF2B5EF4-FFF2-40B4-BE49-F238E27FC236}">
                <a16:creationId xmlns:a16="http://schemas.microsoft.com/office/drawing/2014/main" id="{13A27882-BD5F-4931-9B40-6193691A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86025"/>
            <a:ext cx="2105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uropahymne.mp3">
            <a:hlinkClick r:id="" action="ppaction://media"/>
            <a:extLst>
              <a:ext uri="{FF2B5EF4-FFF2-40B4-BE49-F238E27FC236}">
                <a16:creationId xmlns:a16="http://schemas.microsoft.com/office/drawing/2014/main" id="{C9164670-0A7F-4662-8311-98BFB859C97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4685506"/>
            <a:ext cx="1292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22BCA4-7654-42AC-AA1D-C3DF3B019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3">
            <a:extLst>
              <a:ext uri="{FF2B5EF4-FFF2-40B4-BE49-F238E27FC236}">
                <a16:creationId xmlns:a16="http://schemas.microsoft.com/office/drawing/2014/main" id="{DC8A051A-6CEB-430D-A761-0CF9F1498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24579" name="Titel 3">
            <a:extLst>
              <a:ext uri="{FF2B5EF4-FFF2-40B4-BE49-F238E27FC236}">
                <a16:creationId xmlns:a16="http://schemas.microsoft.com/office/drawing/2014/main" id="{094550F6-28A0-4CA5-BD14-17C542F1D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/>
              <a:t>Une</a:t>
            </a:r>
            <a:r>
              <a:rPr lang="de-DE" altLang="de-DE" dirty="0"/>
              <a:t> </a:t>
            </a:r>
            <a:r>
              <a:rPr lang="de-DE" altLang="de-DE" dirty="0" err="1"/>
              <a:t>ville</a:t>
            </a:r>
            <a:r>
              <a:rPr lang="de-DE" altLang="de-DE" dirty="0"/>
              <a:t> </a:t>
            </a:r>
            <a:r>
              <a:rPr lang="de-DE" altLang="de-DE" dirty="0" err="1"/>
              <a:t>éducative</a:t>
            </a:r>
            <a:endParaRPr lang="de-DE" altLang="de-DE" dirty="0"/>
          </a:p>
        </p:txBody>
      </p:sp>
      <p:sp>
        <p:nvSpPr>
          <p:cNvPr id="24580" name="Inhaltsplatzhalter 4">
            <a:extLst>
              <a:ext uri="{FF2B5EF4-FFF2-40B4-BE49-F238E27FC236}">
                <a16:creationId xmlns:a16="http://schemas.microsoft.com/office/drawing/2014/main" id="{EF00100E-4A78-44DD-8A06-4C5CE5B290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400" dirty="0" err="1"/>
              <a:t>tous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les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niveaux</a:t>
            </a:r>
            <a:r>
              <a:rPr lang="de-DE" altLang="de-DE" sz="2400" dirty="0"/>
              <a:t> de </a:t>
            </a:r>
            <a:r>
              <a:rPr lang="de-DE" altLang="de-DE" sz="2400" dirty="0" err="1"/>
              <a:t>l‘école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primaire</a:t>
            </a:r>
            <a:r>
              <a:rPr lang="de-DE" altLang="de-DE" sz="2400" dirty="0"/>
              <a:t> au </a:t>
            </a:r>
            <a:r>
              <a:rPr lang="de-DE" altLang="de-DE" sz="2400" dirty="0" err="1"/>
              <a:t>lycée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sont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représentés</a:t>
            </a:r>
            <a:endParaRPr lang="de-DE" altLang="de-DE" sz="2400" dirty="0"/>
          </a:p>
          <a:p>
            <a:r>
              <a:rPr lang="de-DE" altLang="de-DE" sz="2400" dirty="0"/>
              <a:t>Il y a des </a:t>
            </a:r>
            <a:r>
              <a:rPr lang="de-DE" altLang="de-DE" sz="2400" dirty="0" err="1"/>
              <a:t>lycées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professionnels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avec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différentes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options</a:t>
            </a:r>
            <a:endParaRPr lang="de-DE" altLang="de-DE" sz="2400" dirty="0"/>
          </a:p>
          <a:p>
            <a:r>
              <a:rPr lang="fr-FR" altLang="de-DE" sz="2400" dirty="0"/>
              <a:t>deux lycées généraux, des écoles primaires et secondaires, des collèges…</a:t>
            </a:r>
          </a:p>
          <a:p>
            <a:r>
              <a:rPr lang="fr-FR" altLang="de-DE" sz="2400" dirty="0"/>
              <a:t>actuellement une ville scolaire avec près de 9000 élèves</a:t>
            </a:r>
            <a:endParaRPr lang="de-DE" altLang="de-DE" sz="2400" dirty="0"/>
          </a:p>
        </p:txBody>
      </p:sp>
      <p:pic>
        <p:nvPicPr>
          <p:cNvPr id="24581" name="Grafik 1">
            <a:extLst>
              <a:ext uri="{FF2B5EF4-FFF2-40B4-BE49-F238E27FC236}">
                <a16:creationId xmlns:a16="http://schemas.microsoft.com/office/drawing/2014/main" id="{B7F2B068-8F29-4A03-BD78-1985E56B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863181"/>
            <a:ext cx="662463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9A99917B-31AA-4379-B883-6CB95D6C8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Limpark</a:t>
            </a:r>
          </a:p>
        </p:txBody>
      </p:sp>
      <p:pic>
        <p:nvPicPr>
          <p:cNvPr id="25603" name="Inhaltsplatzhalter 6">
            <a:extLst>
              <a:ext uri="{FF2B5EF4-FFF2-40B4-BE49-F238E27FC236}">
                <a16:creationId xmlns:a16="http://schemas.microsoft.com/office/drawing/2014/main" id="{EB4BFBD5-F932-49CB-824A-886D76161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9313"/>
            <a:ext cx="2303463" cy="230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462F993D-E23C-48A1-AF0E-6E7BB3BE62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5C59A42-3634-4A07-A426-053FEA894883}" type="slidenum">
              <a:rPr lang="de-DE" altLang="de-DE" smtClean="0"/>
              <a:pPr/>
              <a:t>11</a:t>
            </a:fld>
            <a:endParaRPr lang="de-DE" altLang="de-DE"/>
          </a:p>
        </p:txBody>
      </p:sp>
      <p:pic>
        <p:nvPicPr>
          <p:cNvPr id="25605" name="Grafik 4">
            <a:extLst>
              <a:ext uri="{FF2B5EF4-FFF2-40B4-BE49-F238E27FC236}">
                <a16:creationId xmlns:a16="http://schemas.microsoft.com/office/drawing/2014/main" id="{8747E979-CBF5-4093-A2B7-BCC10C08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68103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Grafik 5">
            <a:extLst>
              <a:ext uri="{FF2B5EF4-FFF2-40B4-BE49-F238E27FC236}">
                <a16:creationId xmlns:a16="http://schemas.microsoft.com/office/drawing/2014/main" id="{E27F031B-D951-411A-8D2B-51F2A7C7B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9385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Grafik 7">
            <a:extLst>
              <a:ext uri="{FF2B5EF4-FFF2-40B4-BE49-F238E27FC236}">
                <a16:creationId xmlns:a16="http://schemas.microsoft.com/office/drawing/2014/main" id="{3C4D5676-BC25-4DDB-80AE-8D76290E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52578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Grafik 8">
            <a:extLst>
              <a:ext uri="{FF2B5EF4-FFF2-40B4-BE49-F238E27FC236}">
                <a16:creationId xmlns:a16="http://schemas.microsoft.com/office/drawing/2014/main" id="{E7E39625-CCB9-4D06-BB8C-93BCF88C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3022600"/>
            <a:ext cx="3838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feld 10">
            <a:extLst>
              <a:ext uri="{FF2B5EF4-FFF2-40B4-BE49-F238E27FC236}">
                <a16:creationId xmlns:a16="http://schemas.microsoft.com/office/drawing/2014/main" id="{30CF8D71-3FBA-4A62-92E3-EE3160CB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2640013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dirty="0"/>
              <a:t>„Musikpark“ </a:t>
            </a:r>
            <a:r>
              <a:rPr lang="de-DE" altLang="de-DE" dirty="0" err="1"/>
              <a:t>une</a:t>
            </a:r>
            <a:r>
              <a:rPr lang="de-DE" altLang="de-DE" dirty="0"/>
              <a:t> </a:t>
            </a:r>
            <a:r>
              <a:rPr lang="de-DE" altLang="de-DE" dirty="0" err="1"/>
              <a:t>boîte</a:t>
            </a:r>
            <a:r>
              <a:rPr lang="de-DE" altLang="de-DE" dirty="0"/>
              <a:t> de </a:t>
            </a:r>
            <a:r>
              <a:rPr lang="de-DE" altLang="de-DE" dirty="0" err="1"/>
              <a:t>nuit</a:t>
            </a:r>
            <a:endParaRPr lang="de-DE" altLang="de-DE" dirty="0"/>
          </a:p>
        </p:txBody>
      </p:sp>
      <p:sp>
        <p:nvSpPr>
          <p:cNvPr id="25610" name="Textfeld 11">
            <a:extLst>
              <a:ext uri="{FF2B5EF4-FFF2-40B4-BE49-F238E27FC236}">
                <a16:creationId xmlns:a16="http://schemas.microsoft.com/office/drawing/2014/main" id="{00FDCFC1-03D8-4982-A275-8DDD6733B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1233488"/>
            <a:ext cx="2125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dirty="0"/>
              <a:t>Des </a:t>
            </a:r>
            <a:r>
              <a:rPr lang="de-DE" altLang="de-DE" dirty="0" err="1"/>
              <a:t>pistes</a:t>
            </a:r>
            <a:r>
              <a:rPr lang="de-DE" altLang="de-DE" dirty="0"/>
              <a:t> de </a:t>
            </a:r>
            <a:r>
              <a:rPr lang="de-DE" altLang="de-DE" dirty="0" err="1"/>
              <a:t>karts</a:t>
            </a:r>
            <a:endParaRPr lang="de-DE" altLang="de-DE" dirty="0"/>
          </a:p>
        </p:txBody>
      </p:sp>
      <p:sp>
        <p:nvSpPr>
          <p:cNvPr id="25611" name="Textfeld 12">
            <a:extLst>
              <a:ext uri="{FF2B5EF4-FFF2-40B4-BE49-F238E27FC236}">
                <a16:creationId xmlns:a16="http://schemas.microsoft.com/office/drawing/2014/main" id="{F022EFED-64C9-4BA1-B1BA-F438FFD73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3" y="4908550"/>
            <a:ext cx="262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2400"/>
              <a:t>Paintball</a:t>
            </a:r>
          </a:p>
        </p:txBody>
      </p:sp>
      <p:sp>
        <p:nvSpPr>
          <p:cNvPr id="25612" name="Textfeld 13">
            <a:extLst>
              <a:ext uri="{FF2B5EF4-FFF2-40B4-BE49-F238E27FC236}">
                <a16:creationId xmlns:a16="http://schemas.microsoft.com/office/drawing/2014/main" id="{05EE8DFD-D1B5-47BB-83EF-CBDDC745C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276225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2400"/>
              <a:t>Lasertag</a:t>
            </a:r>
          </a:p>
        </p:txBody>
      </p:sp>
      <p:sp>
        <p:nvSpPr>
          <p:cNvPr id="25613" name="Textfeld 14">
            <a:extLst>
              <a:ext uri="{FF2B5EF4-FFF2-40B4-BE49-F238E27FC236}">
                <a16:creationId xmlns:a16="http://schemas.microsoft.com/office/drawing/2014/main" id="{EE8F6BE4-A424-40BE-A62F-E42BC54A3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1013"/>
            <a:ext cx="212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/>
              <a:t>Bubble ball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F0E7F-3DD6-4992-B544-F83ECF8D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863080"/>
          </a:xfrm>
        </p:spPr>
        <p:txBody>
          <a:bodyPr/>
          <a:lstStyle/>
          <a:p>
            <a:r>
              <a:rPr lang="de-DE" u="sng" dirty="0"/>
              <a:t>Merci de </a:t>
            </a:r>
            <a:r>
              <a:rPr lang="de-DE" u="sng" dirty="0" err="1"/>
              <a:t>votre</a:t>
            </a:r>
            <a:r>
              <a:rPr lang="de-DE" u="sng" dirty="0"/>
              <a:t> </a:t>
            </a:r>
            <a:r>
              <a:rPr lang="de-DE" u="sng" dirty="0" err="1"/>
              <a:t>attention</a:t>
            </a:r>
            <a:r>
              <a:rPr lang="de-DE" u="sng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79F656-54AD-4D05-9C01-C5DD61F0E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Les </a:t>
            </a:r>
            <a:r>
              <a:rPr lang="de-DE" sz="2000" dirty="0" err="1"/>
              <a:t>élèves</a:t>
            </a:r>
            <a:r>
              <a:rPr lang="de-DE" sz="2000" dirty="0"/>
              <a:t> :</a:t>
            </a:r>
          </a:p>
          <a:p>
            <a:r>
              <a:rPr lang="de-DE" sz="2000" dirty="0"/>
              <a:t>Selina K. , Julius K. , Juan C.S. , Adriana H</a:t>
            </a:r>
            <a:r>
              <a:rPr lang="de-DE" sz="2000" dirty="0" smtClean="0"/>
              <a:t>., Jakob F.</a:t>
            </a:r>
            <a:endParaRPr lang="de-DE" sz="2000" dirty="0"/>
          </a:p>
          <a:p>
            <a:r>
              <a:rPr lang="de-DE" sz="2000" dirty="0"/>
              <a:t>Les </a:t>
            </a:r>
            <a:r>
              <a:rPr lang="de-DE" sz="2000" dirty="0" err="1"/>
              <a:t>professeurs</a:t>
            </a:r>
            <a:r>
              <a:rPr lang="de-DE" sz="2000" dirty="0"/>
              <a:t> : </a:t>
            </a:r>
          </a:p>
          <a:p>
            <a:r>
              <a:rPr lang="de-DE" sz="2000" dirty="0"/>
              <a:t>Regine </a:t>
            </a:r>
            <a:r>
              <a:rPr lang="de-DE" sz="2000" dirty="0" err="1"/>
              <a:t>Eiser</a:t>
            </a:r>
            <a:r>
              <a:rPr lang="de-DE" sz="2000" dirty="0"/>
              <a:t>-Müller </a:t>
            </a:r>
            <a:r>
              <a:rPr lang="de-DE" sz="2000"/>
              <a:t>, </a:t>
            </a:r>
            <a:r>
              <a:rPr lang="de-DE" sz="2000" smtClean="0"/>
              <a:t>Stefanie </a:t>
            </a:r>
            <a:r>
              <a:rPr lang="de-DE" sz="2000" dirty="0"/>
              <a:t>Reitz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399BED-05E9-4EA3-BA2F-6419522477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EA09D-C435-437C-8486-822937A761E4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0065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3A0781D0-0C07-4857-9ED6-9BA7AB3A9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L‘Allemagne</a:t>
            </a:r>
          </a:p>
        </p:txBody>
      </p:sp>
      <p:sp>
        <p:nvSpPr>
          <p:cNvPr id="15363" name="Inhaltsplatzhalter 2">
            <a:extLst>
              <a:ext uri="{FF2B5EF4-FFF2-40B4-BE49-F238E27FC236}">
                <a16:creationId xmlns:a16="http://schemas.microsoft.com/office/drawing/2014/main" id="{79C1DE5B-4CC0-452E-90DC-EA5AF1CC72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46088" y="16240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La </a:t>
            </a:r>
            <a:r>
              <a:rPr lang="de-DE" altLang="de-DE" dirty="0" err="1"/>
              <a:t>capitale</a:t>
            </a:r>
            <a:r>
              <a:rPr lang="de-DE" altLang="de-DE" dirty="0"/>
              <a:t>: Berlin</a:t>
            </a:r>
          </a:p>
          <a:p>
            <a:r>
              <a:rPr lang="de-DE" altLang="de-DE" dirty="0"/>
              <a:t>Le </a:t>
            </a:r>
            <a:r>
              <a:rPr lang="de-DE" altLang="de-DE" dirty="0" err="1"/>
              <a:t>nombre</a:t>
            </a:r>
            <a:r>
              <a:rPr lang="de-DE" altLang="de-DE" dirty="0"/>
              <a:t> </a:t>
            </a:r>
            <a:r>
              <a:rPr lang="de-DE" altLang="de-DE" dirty="0" err="1"/>
              <a:t>d‘habitants</a:t>
            </a:r>
            <a:r>
              <a:rPr lang="de-DE" altLang="de-DE" dirty="0"/>
              <a:t>: 82 </a:t>
            </a:r>
            <a:r>
              <a:rPr lang="de-DE" altLang="de-DE" dirty="0" err="1"/>
              <a:t>millions</a:t>
            </a:r>
            <a:endParaRPr lang="de-DE" altLang="de-DE" dirty="0"/>
          </a:p>
          <a:p>
            <a:r>
              <a:rPr lang="de-DE" altLang="de-DE" dirty="0"/>
              <a:t>La </a:t>
            </a:r>
            <a:r>
              <a:rPr lang="de-DE" altLang="de-DE" dirty="0" err="1"/>
              <a:t>superficie</a:t>
            </a:r>
            <a:r>
              <a:rPr lang="de-DE" altLang="de-DE" dirty="0"/>
              <a:t>: 357.000 km² </a:t>
            </a:r>
          </a:p>
          <a:p>
            <a:r>
              <a:rPr lang="de-DE" altLang="de-DE" dirty="0"/>
              <a:t>Le </a:t>
            </a:r>
            <a:r>
              <a:rPr lang="de-DE" altLang="de-DE" dirty="0" err="1"/>
              <a:t>président</a:t>
            </a:r>
            <a:r>
              <a:rPr lang="de-DE" altLang="de-DE" dirty="0"/>
              <a:t>: Frank-Walter Steinmeier</a:t>
            </a:r>
          </a:p>
          <a:p>
            <a:r>
              <a:rPr lang="de-DE" altLang="de-DE" dirty="0"/>
              <a:t>La </a:t>
            </a:r>
            <a:r>
              <a:rPr lang="de-DE" altLang="de-DE" dirty="0" err="1"/>
              <a:t>chancelière</a:t>
            </a:r>
            <a:r>
              <a:rPr lang="de-DE" altLang="de-DE" dirty="0"/>
              <a:t>: Angela Merkel</a:t>
            </a:r>
          </a:p>
        </p:txBody>
      </p:sp>
      <p:sp>
        <p:nvSpPr>
          <p:cNvPr id="15364" name="Foliennummernplatzhalter 3">
            <a:extLst>
              <a:ext uri="{FF2B5EF4-FFF2-40B4-BE49-F238E27FC236}">
                <a16:creationId xmlns:a16="http://schemas.microsoft.com/office/drawing/2014/main" id="{CC156A4D-C907-4B95-B057-94F58C8ACB4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FA1EEAA-7260-41AC-9236-2DF12443E2A0}" type="slidenum">
              <a:rPr lang="de-DE" altLang="de-DE" smtClean="0"/>
              <a:pPr/>
              <a:t>2</a:t>
            </a:fld>
            <a:endParaRPr lang="de-DE" altLang="de-DE"/>
          </a:p>
        </p:txBody>
      </p:sp>
      <p:pic>
        <p:nvPicPr>
          <p:cNvPr id="15365" name="Grafik 1">
            <a:extLst>
              <a:ext uri="{FF2B5EF4-FFF2-40B4-BE49-F238E27FC236}">
                <a16:creationId xmlns:a16="http://schemas.microsoft.com/office/drawing/2014/main" id="{B428EACF-3CDA-4694-9206-E7A1B4A6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613275"/>
            <a:ext cx="33432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3103B9CE-73B0-4560-B895-CE522B478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792596" y="2833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/>
              <a:t>Typiquement</a:t>
            </a:r>
            <a:r>
              <a:rPr lang="de-DE" altLang="de-DE" dirty="0"/>
              <a:t> </a:t>
            </a:r>
            <a:r>
              <a:rPr lang="de-DE" altLang="de-DE" dirty="0" err="1"/>
              <a:t>allemand</a:t>
            </a:r>
            <a:endParaRPr lang="de-DE" altLang="de-DE" dirty="0"/>
          </a:p>
        </p:txBody>
      </p:sp>
      <p:sp>
        <p:nvSpPr>
          <p:cNvPr id="16387" name="Inhaltsplatzhalter 2">
            <a:extLst>
              <a:ext uri="{FF2B5EF4-FFF2-40B4-BE49-F238E27FC236}">
                <a16:creationId xmlns:a16="http://schemas.microsoft.com/office/drawing/2014/main" id="{0D8521F9-1E10-49CF-8218-75105732CC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0850" y="16240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/>
              <a:t>culotte</a:t>
            </a:r>
            <a:r>
              <a:rPr lang="de-DE" altLang="de-DE" dirty="0"/>
              <a:t> de </a:t>
            </a:r>
            <a:r>
              <a:rPr lang="de-DE" altLang="de-DE" dirty="0" err="1"/>
              <a:t>peau</a:t>
            </a:r>
            <a:r>
              <a:rPr lang="de-DE" altLang="de-DE" dirty="0"/>
              <a:t>, </a:t>
            </a:r>
            <a:r>
              <a:rPr lang="de-DE" altLang="de-DE" dirty="0" err="1"/>
              <a:t>dirndl</a:t>
            </a:r>
            <a:r>
              <a:rPr lang="de-DE" altLang="de-DE" dirty="0"/>
              <a:t> (= </a:t>
            </a:r>
            <a:r>
              <a:rPr lang="de-DE" altLang="de-DE" dirty="0" err="1"/>
              <a:t>habit</a:t>
            </a:r>
            <a:r>
              <a:rPr lang="de-DE" altLang="de-DE" dirty="0"/>
              <a:t> </a:t>
            </a:r>
            <a:r>
              <a:rPr lang="de-DE" altLang="de-DE" dirty="0" err="1"/>
              <a:t>traditionnel</a:t>
            </a:r>
            <a:r>
              <a:rPr lang="de-DE" altLang="de-DE" dirty="0"/>
              <a:t>) et la </a:t>
            </a:r>
            <a:r>
              <a:rPr lang="de-DE" altLang="de-DE" dirty="0" err="1"/>
              <a:t>bière</a:t>
            </a:r>
            <a:endParaRPr lang="de-DE" altLang="de-DE" dirty="0"/>
          </a:p>
          <a:p>
            <a:r>
              <a:rPr lang="de-DE" altLang="de-DE" dirty="0"/>
              <a:t>„Oktoberfest““ (= </a:t>
            </a:r>
            <a:r>
              <a:rPr lang="de-DE" altLang="de-DE" dirty="0" err="1"/>
              <a:t>fête</a:t>
            </a:r>
            <a:r>
              <a:rPr lang="de-DE" altLang="de-DE" dirty="0"/>
              <a:t> de la </a:t>
            </a:r>
            <a:r>
              <a:rPr lang="de-DE" altLang="de-DE" dirty="0" err="1"/>
              <a:t>bière</a:t>
            </a:r>
            <a:r>
              <a:rPr lang="de-DE" altLang="de-DE" dirty="0"/>
              <a:t>)</a:t>
            </a:r>
          </a:p>
          <a:p>
            <a:r>
              <a:rPr lang="de-DE" altLang="de-DE" dirty="0" err="1"/>
              <a:t>plats</a:t>
            </a:r>
            <a:r>
              <a:rPr lang="de-DE" altLang="de-DE" dirty="0"/>
              <a:t> </a:t>
            </a:r>
            <a:r>
              <a:rPr lang="de-DE" altLang="de-DE" dirty="0" err="1"/>
              <a:t>avec</a:t>
            </a:r>
            <a:r>
              <a:rPr lang="de-DE" altLang="de-DE" dirty="0"/>
              <a:t> des </a:t>
            </a:r>
            <a:r>
              <a:rPr lang="de-DE" altLang="de-DE" dirty="0" err="1"/>
              <a:t>pommes</a:t>
            </a:r>
            <a:r>
              <a:rPr lang="de-DE" altLang="de-DE" dirty="0"/>
              <a:t> de </a:t>
            </a:r>
            <a:r>
              <a:rPr lang="de-DE" altLang="de-DE" dirty="0" err="1"/>
              <a:t>terre</a:t>
            </a:r>
            <a:endParaRPr lang="de-DE" altLang="de-DE" dirty="0"/>
          </a:p>
          <a:p>
            <a:r>
              <a:rPr lang="de-DE" altLang="de-DE" dirty="0"/>
              <a:t>la </a:t>
            </a:r>
            <a:r>
              <a:rPr lang="de-DE" altLang="de-DE" dirty="0" err="1"/>
              <a:t>sauce</a:t>
            </a:r>
            <a:r>
              <a:rPr lang="de-DE" altLang="de-DE" dirty="0"/>
              <a:t> </a:t>
            </a:r>
            <a:r>
              <a:rPr lang="de-DE" altLang="de-DE" dirty="0" err="1"/>
              <a:t>aux</a:t>
            </a:r>
            <a:r>
              <a:rPr lang="de-DE" altLang="de-DE" dirty="0"/>
              <a:t> herbes </a:t>
            </a:r>
            <a:r>
              <a:rPr lang="de-DE" altLang="de-DE" dirty="0" err="1"/>
              <a:t>vertes</a:t>
            </a:r>
            <a:r>
              <a:rPr lang="de-DE" altLang="de-DE" dirty="0"/>
              <a:t> de Francfort</a:t>
            </a:r>
          </a:p>
          <a:p>
            <a:r>
              <a:rPr lang="de-DE" altLang="de-DE" dirty="0"/>
              <a:t>Le </a:t>
            </a:r>
            <a:r>
              <a:rPr lang="de-DE" altLang="de-DE" dirty="0" err="1"/>
              <a:t>football</a:t>
            </a:r>
            <a:endParaRPr lang="de-DE" altLang="de-DE" dirty="0"/>
          </a:p>
          <a:p>
            <a:endParaRPr lang="de-DE" altLang="de-DE" dirty="0"/>
          </a:p>
          <a:p>
            <a:endParaRPr lang="de-DE" altLang="de-DE" dirty="0"/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4EC41550-5AE7-400D-9DFB-D921D894913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8164B38-6D37-4C1B-A0BA-EFE39F2DF7DC}" type="slidenum">
              <a:rPr lang="de-DE" altLang="de-DE" smtClean="0"/>
              <a:pPr/>
              <a:t>3</a:t>
            </a:fld>
            <a:endParaRPr lang="de-DE" altLang="de-DE"/>
          </a:p>
        </p:txBody>
      </p:sp>
      <p:pic>
        <p:nvPicPr>
          <p:cNvPr id="16389" name="Grafik 4">
            <a:extLst>
              <a:ext uri="{FF2B5EF4-FFF2-40B4-BE49-F238E27FC236}">
                <a16:creationId xmlns:a16="http://schemas.microsoft.com/office/drawing/2014/main" id="{6B2A62E7-EBBC-4356-9F94-391F5677E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922783"/>
            <a:ext cx="1862482" cy="109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Grafik 5">
            <a:extLst>
              <a:ext uri="{FF2B5EF4-FFF2-40B4-BE49-F238E27FC236}">
                <a16:creationId xmlns:a16="http://schemas.microsoft.com/office/drawing/2014/main" id="{7039E2C3-05CA-4A23-AAC0-7ABC4797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8379"/>
          <a:stretch>
            <a:fillRect/>
          </a:stretch>
        </p:blipFill>
        <p:spPr bwMode="auto">
          <a:xfrm>
            <a:off x="6573838" y="0"/>
            <a:ext cx="25558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Grafik 6">
            <a:extLst>
              <a:ext uri="{FF2B5EF4-FFF2-40B4-BE49-F238E27FC236}">
                <a16:creationId xmlns:a16="http://schemas.microsoft.com/office/drawing/2014/main" id="{CE3FF25E-3C87-4866-A839-EE2BB3D0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99" y="4422887"/>
            <a:ext cx="3474893" cy="12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Grafik 7">
            <a:extLst>
              <a:ext uri="{FF2B5EF4-FFF2-40B4-BE49-F238E27FC236}">
                <a16:creationId xmlns:a16="http://schemas.microsoft.com/office/drawing/2014/main" id="{579CA668-7D39-4D7F-848F-EB93F3F1C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04631"/>
            <a:ext cx="2560638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033F8F7-ECBF-4181-8B7C-90EF3447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6"/>
            <a:ext cx="4572000" cy="222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786B9BA-DF7C-4F99-9593-EF836120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81263"/>
            <a:ext cx="45720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CFCACC-194E-40C1-9E19-ECC83017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475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327C16-A432-4A8F-9A52-9C7F621E4E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32" y="0"/>
            <a:ext cx="4599368" cy="249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5EEDD02-02AC-4143-ABA4-FC7F18A4A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111"/>
            <a:ext cx="4572000" cy="2492374"/>
          </a:xfrm>
          <a:prstGeom prst="rect">
            <a:avLst/>
          </a:prstGeom>
        </p:spPr>
      </p:pic>
      <p:sp>
        <p:nvSpPr>
          <p:cNvPr id="18434" name="Titel 1">
            <a:extLst>
              <a:ext uri="{FF2B5EF4-FFF2-40B4-BE49-F238E27FC236}">
                <a16:creationId xmlns:a16="http://schemas.microsoft.com/office/drawing/2014/main" id="{9FCF918D-1704-47DF-B042-2E838EB7B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 rot="10800000" flipV="1">
            <a:off x="0" y="0"/>
            <a:ext cx="4572000" cy="9312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/>
              <a:t>Bonn</a:t>
            </a:r>
            <a:br>
              <a:rPr lang="de-DE" altLang="de-DE" sz="2800" dirty="0"/>
            </a:br>
            <a:r>
              <a:rPr lang="de-DE" altLang="de-DE" sz="2800" dirty="0" err="1"/>
              <a:t>l‘ancienne</a:t>
            </a:r>
            <a:r>
              <a:rPr lang="de-DE" altLang="de-DE" sz="2800" dirty="0"/>
              <a:t> </a:t>
            </a:r>
            <a:r>
              <a:rPr lang="de-DE" altLang="de-DE" sz="2800" dirty="0" err="1"/>
              <a:t>capital</a:t>
            </a:r>
            <a:r>
              <a:rPr lang="de-DE" altLang="de-DE" sz="2800" dirty="0"/>
              <a:t> de </a:t>
            </a:r>
            <a:r>
              <a:rPr lang="de-DE" altLang="de-DE" sz="2800" dirty="0" err="1"/>
              <a:t>l‘Allemagne</a:t>
            </a:r>
            <a:r>
              <a:rPr lang="de-DE" altLang="de-DE" sz="2800" dirty="0"/>
              <a:t> de </a:t>
            </a:r>
            <a:r>
              <a:rPr lang="de-DE" altLang="de-DE" sz="2800" dirty="0" err="1"/>
              <a:t>l‘Ouest</a:t>
            </a:r>
            <a:endParaRPr lang="de-DE" altLang="de-DE" sz="2800" dirty="0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84750055-24BC-4149-8698-5B597EC6CE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C693992-90EF-4690-ABB6-9AF427A46EDA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82CD9E2-5C2B-4DE5-A1E7-C5E834F0BF94}"/>
              </a:ext>
            </a:extLst>
          </p:cNvPr>
          <p:cNvSpPr txBox="1"/>
          <p:nvPr/>
        </p:nvSpPr>
        <p:spPr>
          <a:xfrm>
            <a:off x="4644608" y="0"/>
            <a:ext cx="4472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La </a:t>
            </a:r>
            <a:r>
              <a:rPr lang="de-DE" sz="2800" dirty="0" err="1"/>
              <a:t>porte</a:t>
            </a:r>
            <a:r>
              <a:rPr lang="de-DE" sz="2800" dirty="0"/>
              <a:t> de Brandenburg à Berlin:</a:t>
            </a:r>
          </a:p>
          <a:p>
            <a:endParaRPr lang="de-DE" sz="2800" dirty="0"/>
          </a:p>
          <a:p>
            <a:r>
              <a:rPr lang="de-DE" sz="2800" dirty="0"/>
              <a:t> </a:t>
            </a:r>
            <a:r>
              <a:rPr lang="de-DE" sz="2800" dirty="0" err="1"/>
              <a:t>symbole</a:t>
            </a:r>
            <a:r>
              <a:rPr lang="de-DE" sz="2800" dirty="0"/>
              <a:t> de </a:t>
            </a:r>
            <a:r>
              <a:rPr lang="de-DE" sz="2800" dirty="0" err="1"/>
              <a:t>l‘Allemagne</a:t>
            </a:r>
            <a:r>
              <a:rPr lang="de-DE" sz="2800" dirty="0"/>
              <a:t> </a:t>
            </a:r>
            <a:r>
              <a:rPr lang="de-DE" sz="2800" dirty="0" err="1"/>
              <a:t>réunifiée</a:t>
            </a: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B1CA5B-6544-4C0E-9165-B729086674E7}"/>
              </a:ext>
            </a:extLst>
          </p:cNvPr>
          <p:cNvSpPr txBox="1"/>
          <p:nvPr/>
        </p:nvSpPr>
        <p:spPr>
          <a:xfrm>
            <a:off x="27368" y="2600908"/>
            <a:ext cx="451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La </a:t>
            </a:r>
            <a:r>
              <a:rPr lang="de-DE" sz="2800" dirty="0" err="1"/>
              <a:t>cathédrale</a:t>
            </a:r>
            <a:r>
              <a:rPr lang="de-DE" sz="2800" dirty="0"/>
              <a:t> de Cologne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FFD6CC-E5B0-49A7-B8A8-14F0CD5C23EC}"/>
              </a:ext>
            </a:extLst>
          </p:cNvPr>
          <p:cNvSpPr txBox="1"/>
          <p:nvPr/>
        </p:nvSpPr>
        <p:spPr>
          <a:xfrm>
            <a:off x="4626736" y="2600908"/>
            <a:ext cx="4409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Le Parlament </a:t>
            </a:r>
            <a:r>
              <a:rPr lang="de-DE" sz="2800" dirty="0" err="1"/>
              <a:t>allemand</a:t>
            </a:r>
            <a:r>
              <a:rPr lang="de-DE" sz="2800" dirty="0"/>
              <a:t> à Berlin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C18988B-4E6A-44F7-92AD-A23E260181D7}"/>
              </a:ext>
            </a:extLst>
          </p:cNvPr>
          <p:cNvSpPr txBox="1"/>
          <p:nvPr/>
        </p:nvSpPr>
        <p:spPr>
          <a:xfrm>
            <a:off x="2951820" y="4798008"/>
            <a:ext cx="889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Les</a:t>
            </a:r>
            <a:r>
              <a:rPr lang="de-DE" sz="2800" dirty="0"/>
              <a:t> </a:t>
            </a:r>
            <a:r>
              <a:rPr lang="de-DE" sz="2800" dirty="0" err="1"/>
              <a:t>grattes-ciel</a:t>
            </a:r>
            <a:r>
              <a:rPr lang="de-DE" sz="2800" dirty="0"/>
              <a:t> de Francfort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D45A7C08-BEFE-498E-9C9D-C8E600F08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9459" name="Inhaltsplatzhalter 2">
            <a:extLst>
              <a:ext uri="{FF2B5EF4-FFF2-40B4-BE49-F238E27FC236}">
                <a16:creationId xmlns:a16="http://schemas.microsoft.com/office/drawing/2014/main" id="{3D64C75D-A4F5-45BD-B51A-C813E2CB16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D2E8DFD3-8B1A-434D-A7C8-D012012323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C42A5C3-CCB8-431A-A0D8-EC964AAA36EB}" type="slidenum">
              <a:rPr lang="de-DE" altLang="de-DE" smtClean="0"/>
              <a:pPr/>
              <a:t>5</a:t>
            </a:fld>
            <a:endParaRPr lang="de-DE" altLang="de-DE"/>
          </a:p>
        </p:txBody>
      </p:sp>
      <p:pic>
        <p:nvPicPr>
          <p:cNvPr id="19461" name="Grafik 4">
            <a:extLst>
              <a:ext uri="{FF2B5EF4-FFF2-40B4-BE49-F238E27FC236}">
                <a16:creationId xmlns:a16="http://schemas.microsoft.com/office/drawing/2014/main" id="{B63DEF75-158D-43B4-AE22-A5BD203A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3"/>
            <a:ext cx="54356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482FB5D4-B259-4C16-B022-8755F7F93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0484" name="Foliennummernplatzhalter 3">
            <a:extLst>
              <a:ext uri="{FF2B5EF4-FFF2-40B4-BE49-F238E27FC236}">
                <a16:creationId xmlns:a16="http://schemas.microsoft.com/office/drawing/2014/main" id="{CB92E732-9D4C-401B-BB4C-74C1E3147B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64D3EE2-2DA5-47EC-9262-703D9F13513D}" type="slidenum">
              <a:rPr lang="de-DE" altLang="de-DE" smtClean="0"/>
              <a:pPr/>
              <a:t>6</a:t>
            </a:fld>
            <a:endParaRPr lang="de-DE" alt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B59D70-AE7F-4AE8-BB9C-D6185D368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3973"/>
            <a:ext cx="5012908" cy="6858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D75F0B16-550B-427E-B70A-117ECB944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38989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La </a:t>
            </a:r>
            <a:r>
              <a:rPr lang="de-DE" altLang="de-DE" dirty="0" err="1"/>
              <a:t>cathédrale</a:t>
            </a:r>
            <a:r>
              <a:rPr lang="de-DE" altLang="de-DE" dirty="0"/>
              <a:t> de Limburg</a:t>
            </a:r>
          </a:p>
        </p:txBody>
      </p:sp>
      <p:sp>
        <p:nvSpPr>
          <p:cNvPr id="23555" name="Inhaltsplatzhalter 2">
            <a:extLst>
              <a:ext uri="{FF2B5EF4-FFF2-40B4-BE49-F238E27FC236}">
                <a16:creationId xmlns:a16="http://schemas.microsoft.com/office/drawing/2014/main" id="{7C141B80-DE42-4939-BBC0-5F6748BD89E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69900" y="1825625"/>
            <a:ext cx="4038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de-DE" sz="2400"/>
              <a:t>Les travaux ont débuté vers 1180/1190 et ont été achevés en 1235</a:t>
            </a:r>
          </a:p>
          <a:p>
            <a:r>
              <a:rPr lang="fr-FR" altLang="de-DE" sz="2400"/>
              <a:t>La cathédrale a sept tours	</a:t>
            </a:r>
          </a:p>
          <a:p>
            <a:r>
              <a:rPr lang="fr-FR" altLang="de-DE" sz="2400"/>
              <a:t>La plus haute tour mesure 66 m</a:t>
            </a:r>
          </a:p>
          <a:p>
            <a:endParaRPr lang="fr-FR" altLang="de-DE" sz="2400"/>
          </a:p>
          <a:p>
            <a:endParaRPr lang="de-DE" altLang="de-DE" sz="2400"/>
          </a:p>
        </p:txBody>
      </p:sp>
      <p:sp>
        <p:nvSpPr>
          <p:cNvPr id="16388" name="Inhaltsplatzhalter 8">
            <a:extLst>
              <a:ext uri="{FF2B5EF4-FFF2-40B4-BE49-F238E27FC236}">
                <a16:creationId xmlns:a16="http://schemas.microsoft.com/office/drawing/2014/main" id="{3409B7D1-7737-4876-92F1-D8251F16E2C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635500" y="1825625"/>
            <a:ext cx="4038600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de-DE" sz="2400" dirty="0"/>
              <a:t>La Lahn est une rivière affluente du Rhin longue de 245 km.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altLang="de-DE" dirty="0"/>
          </a:p>
        </p:txBody>
      </p:sp>
      <p:sp>
        <p:nvSpPr>
          <p:cNvPr id="23557" name="Foliennummernplatzhalter 3">
            <a:extLst>
              <a:ext uri="{FF2B5EF4-FFF2-40B4-BE49-F238E27FC236}">
                <a16:creationId xmlns:a16="http://schemas.microsoft.com/office/drawing/2014/main" id="{D8D03E0F-D2DA-4B6A-A6D9-1223A06BF56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BFB89B6-B89B-400B-B38D-79D5129A00C6}" type="slidenum">
              <a:rPr lang="de-DE" altLang="de-DE" smtClean="0"/>
              <a:pPr/>
              <a:t>7</a:t>
            </a:fld>
            <a:endParaRPr lang="de-DE" altLang="de-DE"/>
          </a:p>
        </p:txBody>
      </p:sp>
      <p:pic>
        <p:nvPicPr>
          <p:cNvPr id="23558" name="Grafik 5">
            <a:extLst>
              <a:ext uri="{FF2B5EF4-FFF2-40B4-BE49-F238E27FC236}">
                <a16:creationId xmlns:a16="http://schemas.microsoft.com/office/drawing/2014/main" id="{9D2E4DBD-94DE-489B-B3D8-78FE090A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221163"/>
            <a:ext cx="17986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feld 9">
            <a:extLst>
              <a:ext uri="{FF2B5EF4-FFF2-40B4-BE49-F238E27FC236}">
                <a16:creationId xmlns:a16="http://schemas.microsoft.com/office/drawing/2014/main" id="{EF723930-F024-4CEA-AF9C-227541B12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330200"/>
            <a:ext cx="3898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4400" dirty="0"/>
              <a:t>La </a:t>
            </a:r>
            <a:r>
              <a:rPr lang="de-DE" altLang="de-DE" sz="4400" i="1" dirty="0"/>
              <a:t>Lahn</a:t>
            </a:r>
          </a:p>
        </p:txBody>
      </p:sp>
      <p:pic>
        <p:nvPicPr>
          <p:cNvPr id="23560" name="Grafik 10">
            <a:extLst>
              <a:ext uri="{FF2B5EF4-FFF2-40B4-BE49-F238E27FC236}">
                <a16:creationId xmlns:a16="http://schemas.microsoft.com/office/drawing/2014/main" id="{8DA69F85-D8F2-48E9-B4BA-6B8C0D17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4527550"/>
            <a:ext cx="243205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4123F860-623D-43DF-BE6F-E42BFC787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L‘histoire</a:t>
            </a:r>
          </a:p>
        </p:txBody>
      </p:sp>
      <p:sp>
        <p:nvSpPr>
          <p:cNvPr id="22531" name="Inhaltsplatzhalter 2">
            <a:extLst>
              <a:ext uri="{FF2B5EF4-FFF2-40B4-BE49-F238E27FC236}">
                <a16:creationId xmlns:a16="http://schemas.microsoft.com/office/drawing/2014/main" id="{B0E7EFDD-0F91-4388-9BC4-1461102EC6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400" dirty="0" err="1"/>
              <a:t>Vieille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ville</a:t>
            </a:r>
            <a:endParaRPr lang="de-DE" altLang="de-DE" sz="2400" dirty="0"/>
          </a:p>
          <a:p>
            <a:pPr lvl="1"/>
            <a:r>
              <a:rPr lang="de-DE" altLang="de-DE" sz="2400" dirty="0" err="1"/>
              <a:t>Beaucoup</a:t>
            </a:r>
            <a:r>
              <a:rPr lang="de-DE" altLang="de-DE" sz="2400" dirty="0"/>
              <a:t> de </a:t>
            </a:r>
            <a:r>
              <a:rPr lang="de-DE" altLang="de-DE" sz="2400" dirty="0" err="1"/>
              <a:t>cafés</a:t>
            </a:r>
            <a:endParaRPr lang="de-DE" altLang="de-DE" sz="2400" dirty="0"/>
          </a:p>
          <a:p>
            <a:pPr lvl="1"/>
            <a:r>
              <a:rPr lang="de-DE" altLang="de-DE" sz="2400" dirty="0" err="1"/>
              <a:t>Beaucoup</a:t>
            </a:r>
            <a:r>
              <a:rPr lang="de-DE" altLang="de-DE" sz="2400" dirty="0"/>
              <a:t> de </a:t>
            </a:r>
            <a:r>
              <a:rPr lang="de-DE" altLang="de-DE" sz="2400" dirty="0" err="1"/>
              <a:t>bâtiments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datant</a:t>
            </a:r>
            <a:r>
              <a:rPr lang="de-DE" altLang="de-DE" sz="2400" dirty="0"/>
              <a:t> du </a:t>
            </a:r>
          </a:p>
          <a:p>
            <a:pPr marL="457200" lvl="1" indent="0">
              <a:buNone/>
            </a:pPr>
            <a:r>
              <a:rPr lang="de-DE" altLang="de-DE" sz="2400" dirty="0" err="1"/>
              <a:t>Moyen-âge</a:t>
            </a:r>
            <a:r>
              <a:rPr lang="de-DE" altLang="de-DE" sz="2400" dirty="0"/>
              <a:t> </a:t>
            </a:r>
          </a:p>
          <a:p>
            <a:r>
              <a:rPr lang="fr-FR" altLang="de-DE" sz="2400" dirty="0"/>
              <a:t>Un des plus vieux bâtiments d'Allemagne datant de 1289 est situé dans la vieille ville de Limbourg</a:t>
            </a:r>
          </a:p>
          <a:p>
            <a:pPr lvl="1"/>
            <a:r>
              <a:rPr lang="fr-FR" altLang="de-DE" sz="2400" dirty="0"/>
              <a:t>Le nom de ce bâtiment est </a:t>
            </a:r>
            <a:r>
              <a:rPr lang="de-DE" altLang="de-DE" sz="2400" dirty="0"/>
              <a:t>„Der Römer 2-4-6“</a:t>
            </a:r>
          </a:p>
          <a:p>
            <a:pPr lvl="1"/>
            <a:r>
              <a:rPr lang="de-DE" altLang="de-DE" sz="2400" dirty="0" err="1"/>
              <a:t>C‘est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un</a:t>
            </a:r>
            <a:r>
              <a:rPr lang="de-DE" altLang="de-DE" sz="2400" dirty="0"/>
              <a:t> </a:t>
            </a:r>
            <a:r>
              <a:rPr lang="de-DE" altLang="de-DE" sz="2400" dirty="0" err="1"/>
              <a:t>monument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inscrit</a:t>
            </a:r>
            <a:endParaRPr lang="de-DE" altLang="de-DE" sz="2400" dirty="0"/>
          </a:p>
          <a:p>
            <a:pPr marL="457200" lvl="1" indent="0">
              <a:buNone/>
            </a:pPr>
            <a:r>
              <a:rPr lang="de-DE" altLang="de-DE" sz="2400" dirty="0"/>
              <a:t>au </a:t>
            </a:r>
            <a:r>
              <a:rPr lang="de-DE" altLang="de-DE" sz="2400" dirty="0" err="1"/>
              <a:t>patrimoine</a:t>
            </a:r>
            <a:r>
              <a:rPr lang="de-DE" altLang="de-DE" sz="2400" dirty="0"/>
              <a:t> national</a:t>
            </a:r>
          </a:p>
          <a:p>
            <a:pPr lvl="1"/>
            <a:endParaRPr lang="de-DE" altLang="de-DE" sz="2400" dirty="0"/>
          </a:p>
        </p:txBody>
      </p:sp>
      <p:sp>
        <p:nvSpPr>
          <p:cNvPr id="22532" name="Foliennummernplatzhalter 3">
            <a:extLst>
              <a:ext uri="{FF2B5EF4-FFF2-40B4-BE49-F238E27FC236}">
                <a16:creationId xmlns:a16="http://schemas.microsoft.com/office/drawing/2014/main" id="{9F0F228D-C33B-47D5-B25B-73F6A4259F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4D149C-76B7-4435-BAC9-470A55D8C20D}" type="slidenum">
              <a:rPr lang="de-DE" altLang="de-DE" smtClean="0"/>
              <a:pPr/>
              <a:t>8</a:t>
            </a:fld>
            <a:endParaRPr lang="de-DE" altLang="de-DE"/>
          </a:p>
        </p:txBody>
      </p:sp>
      <p:pic>
        <p:nvPicPr>
          <p:cNvPr id="22533" name="Grafik 4">
            <a:extLst>
              <a:ext uri="{FF2B5EF4-FFF2-40B4-BE49-F238E27FC236}">
                <a16:creationId xmlns:a16="http://schemas.microsoft.com/office/drawing/2014/main" id="{07814B75-8408-456C-8534-D4A3F465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995363"/>
            <a:ext cx="264001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rafik 6">
            <a:extLst>
              <a:ext uri="{FF2B5EF4-FFF2-40B4-BE49-F238E27FC236}">
                <a16:creationId xmlns:a16="http://schemas.microsoft.com/office/drawing/2014/main" id="{C855247D-FF66-4426-AD95-D1F04B185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25963"/>
            <a:ext cx="26400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3">
            <a:extLst>
              <a:ext uri="{FF2B5EF4-FFF2-40B4-BE49-F238E27FC236}">
                <a16:creationId xmlns:a16="http://schemas.microsoft.com/office/drawing/2014/main" id="{67B6CF40-181E-48BB-A4CD-E5A30B2C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21507" name="Inhaltsplatzhalter 4">
            <a:extLst>
              <a:ext uri="{FF2B5EF4-FFF2-40B4-BE49-F238E27FC236}">
                <a16:creationId xmlns:a16="http://schemas.microsoft.com/office/drawing/2014/main" id="{C1038C8D-93F9-45C9-902A-EE256965B0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400" dirty="0" err="1"/>
              <a:t>Centre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commercial</a:t>
            </a:r>
            <a:r>
              <a:rPr lang="de-DE" altLang="de-DE" sz="2400" dirty="0"/>
              <a:t> </a:t>
            </a:r>
            <a:r>
              <a:rPr lang="de-DE" altLang="de-DE" sz="2400" dirty="0" err="1"/>
              <a:t>WERKStadt</a:t>
            </a:r>
            <a:endParaRPr lang="de-DE" altLang="de-DE" sz="2400" dirty="0"/>
          </a:p>
          <a:p>
            <a:pPr lvl="1"/>
            <a:r>
              <a:rPr lang="de-DE" altLang="de-DE" sz="2400" dirty="0"/>
              <a:t>Plus de 70 </a:t>
            </a:r>
            <a:r>
              <a:rPr lang="de-DE" altLang="de-DE" sz="2400" dirty="0" err="1"/>
              <a:t>magasins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différents</a:t>
            </a:r>
            <a:endParaRPr lang="de-DE" altLang="de-DE" sz="2400" dirty="0"/>
          </a:p>
          <a:p>
            <a:r>
              <a:rPr lang="de-DE" altLang="de-DE" sz="2400" dirty="0" err="1"/>
              <a:t>accès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facile</a:t>
            </a:r>
            <a:r>
              <a:rPr lang="de-DE" altLang="de-DE" sz="2400" dirty="0"/>
              <a:t>, se </a:t>
            </a:r>
            <a:r>
              <a:rPr lang="de-DE" altLang="de-DE" sz="2400" dirty="0" err="1"/>
              <a:t>situe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géographiquement</a:t>
            </a:r>
            <a:r>
              <a:rPr lang="de-DE" altLang="de-DE" sz="2400" dirty="0"/>
              <a:t> au </a:t>
            </a:r>
            <a:r>
              <a:rPr lang="de-DE" altLang="de-DE" sz="2400" dirty="0" err="1"/>
              <a:t>centre</a:t>
            </a:r>
            <a:r>
              <a:rPr lang="de-DE" altLang="de-DE" sz="2400" dirty="0"/>
              <a:t> de </a:t>
            </a:r>
            <a:r>
              <a:rPr lang="de-DE" altLang="de-DE" sz="2400" dirty="0" err="1"/>
              <a:t>l‘Allemagne</a:t>
            </a:r>
            <a:endParaRPr lang="de-DE" altLang="de-DE" sz="2400" dirty="0"/>
          </a:p>
        </p:txBody>
      </p:sp>
      <p:sp>
        <p:nvSpPr>
          <p:cNvPr id="21508" name="Titel 16">
            <a:extLst>
              <a:ext uri="{FF2B5EF4-FFF2-40B4-BE49-F238E27FC236}">
                <a16:creationId xmlns:a16="http://schemas.microsoft.com/office/drawing/2014/main" id="{90E922FD-F2A3-47AA-8472-8E34BB4BC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err="1"/>
              <a:t>Limbourg</a:t>
            </a:r>
            <a:r>
              <a:rPr lang="de-DE" altLang="de-DE" dirty="0"/>
              <a:t> </a:t>
            </a:r>
            <a:r>
              <a:rPr lang="de-DE" altLang="de-DE" dirty="0" err="1"/>
              <a:t>sur</a:t>
            </a:r>
            <a:r>
              <a:rPr lang="de-DE" altLang="de-DE" dirty="0"/>
              <a:t> la Lahn</a:t>
            </a:r>
          </a:p>
        </p:txBody>
      </p:sp>
      <p:pic>
        <p:nvPicPr>
          <p:cNvPr id="21509" name="Grafik 19">
            <a:extLst>
              <a:ext uri="{FF2B5EF4-FFF2-40B4-BE49-F238E27FC236}">
                <a16:creationId xmlns:a16="http://schemas.microsoft.com/office/drawing/2014/main" id="{F967E6BD-FF1F-4B28-851A-43A9225A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55" y="3881662"/>
            <a:ext cx="23876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Grafik 27">
            <a:extLst>
              <a:ext uri="{FF2B5EF4-FFF2-40B4-BE49-F238E27FC236}">
                <a16:creationId xmlns:a16="http://schemas.microsoft.com/office/drawing/2014/main" id="{14B959A3-821B-46E2-8669-F596CCBA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8"/>
          <a:stretch>
            <a:fillRect/>
          </a:stretch>
        </p:blipFill>
        <p:spPr bwMode="auto">
          <a:xfrm>
            <a:off x="900113" y="3390900"/>
            <a:ext cx="39576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Bildschirmpräsentation (4:3)</PresentationFormat>
  <Paragraphs>72</Paragraphs>
  <Slides>12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MS PGothic</vt:lpstr>
      <vt:lpstr>Arial</vt:lpstr>
      <vt:lpstr>Arial Unicode MS</vt:lpstr>
      <vt:lpstr>Calibri</vt:lpstr>
      <vt:lpstr>Larissa</vt:lpstr>
      <vt:lpstr>PowerPoint-Präsentation</vt:lpstr>
      <vt:lpstr>L‘Allemagne</vt:lpstr>
      <vt:lpstr>Typiquement allemand</vt:lpstr>
      <vt:lpstr>Bonn l‘ancienne capital de l‘Allemagne de l‘Ouest</vt:lpstr>
      <vt:lpstr>PowerPoint-Präsentation</vt:lpstr>
      <vt:lpstr>PowerPoint-Präsentation</vt:lpstr>
      <vt:lpstr>La cathédrale de Limburg</vt:lpstr>
      <vt:lpstr>L‘histoire</vt:lpstr>
      <vt:lpstr>Limbourg sur la Lahn</vt:lpstr>
      <vt:lpstr>Une ville éducative</vt:lpstr>
      <vt:lpstr>Limpark</vt:lpstr>
      <vt:lpstr>Merci de votre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Edel, Jonas</dc:creator>
  <cp:lastModifiedBy>Windows User</cp:lastModifiedBy>
  <cp:revision>178</cp:revision>
  <cp:lastPrinted>2018-10-24T11:08:36Z</cp:lastPrinted>
  <dcterms:created xsi:type="dcterms:W3CDTF">2013-04-22T12:30:55Z</dcterms:created>
  <dcterms:modified xsi:type="dcterms:W3CDTF">2019-02-09T09:45:42Z</dcterms:modified>
</cp:coreProperties>
</file>