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0345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9574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6645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6497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632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5593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2085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6722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1855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5698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03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E82C-7934-4D9B-A755-181F60C4BC93}" type="datetimeFigureOut">
              <a:rPr lang="pt-PT" smtClean="0"/>
              <a:t>14-01-2019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F4A9B-D4BC-40D5-BBEC-2BECB4D0FC9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825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7937"/>
            <a:ext cx="7772400" cy="1470025"/>
          </a:xfrm>
        </p:spPr>
        <p:txBody>
          <a:bodyPr/>
          <a:lstStyle/>
          <a:p>
            <a:r>
              <a:rPr lang="pt-PT" dirty="0" smtClean="0"/>
              <a:t>C’est l’union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998802"/>
            <a:ext cx="3024336" cy="6021288"/>
          </a:xfrm>
        </p:spPr>
        <p:txBody>
          <a:bodyPr>
            <a:normAutofit/>
          </a:bodyPr>
          <a:lstStyle/>
          <a:p>
            <a:pPr algn="l"/>
            <a:r>
              <a:rPr lang="fr-FR" sz="1800" dirty="0" smtClean="0"/>
              <a:t>L’Italie</a:t>
            </a:r>
          </a:p>
          <a:p>
            <a:pPr algn="l"/>
            <a:r>
              <a:rPr lang="fr-FR" sz="1800" dirty="0" smtClean="0"/>
              <a:t>et sa pizza</a:t>
            </a:r>
          </a:p>
          <a:p>
            <a:pPr algn="l"/>
            <a:endParaRPr lang="fr-FR" dirty="0"/>
          </a:p>
          <a:p>
            <a:pPr algn="l"/>
            <a:r>
              <a:rPr lang="fr-FR" sz="1800" dirty="0" smtClean="0"/>
              <a:t>La France</a:t>
            </a:r>
          </a:p>
          <a:p>
            <a:pPr algn="l"/>
            <a:r>
              <a:rPr lang="fr-FR" sz="1800" dirty="0" smtClean="0"/>
              <a:t>et sa richesse</a:t>
            </a:r>
          </a:p>
          <a:p>
            <a:pPr algn="l"/>
            <a:endParaRPr lang="fr-FR" sz="1800" dirty="0"/>
          </a:p>
          <a:p>
            <a:pPr algn="l"/>
            <a:r>
              <a:rPr lang="fr-FR" sz="1800" dirty="0" smtClean="0"/>
              <a:t>La Grèce</a:t>
            </a:r>
          </a:p>
          <a:p>
            <a:pPr algn="l"/>
            <a:r>
              <a:rPr lang="fr-FR" sz="1800" dirty="0" smtClean="0"/>
              <a:t>avec ses îles   </a:t>
            </a:r>
          </a:p>
          <a:p>
            <a:pPr algn="l"/>
            <a:endParaRPr lang="fr-FR" sz="1800" dirty="0"/>
          </a:p>
          <a:p>
            <a:pPr algn="l"/>
            <a:r>
              <a:rPr lang="fr-FR" sz="1800" dirty="0" smtClean="0"/>
              <a:t>L’Irlande</a:t>
            </a:r>
          </a:p>
          <a:p>
            <a:pPr algn="l"/>
            <a:r>
              <a:rPr lang="fr-FR" sz="1800" dirty="0" smtClean="0"/>
              <a:t>et ses boissons</a:t>
            </a:r>
            <a:endParaRPr lang="fr-FR" sz="18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6" name="AutoShape 2" descr="Resultado de imagem para Piz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461" y="1196752"/>
            <a:ext cx="10017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58" y="2256001"/>
            <a:ext cx="749695" cy="56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9157" y="3451182"/>
            <a:ext cx="864096" cy="37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55" y="4398636"/>
            <a:ext cx="567507" cy="567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067944" y="1065859"/>
            <a:ext cx="403244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C’est l’union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que tous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européens  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ont dans leur cœur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 Portugal et L’Espagne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Partagent les fleuves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En Pologne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jours sont 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froids 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L’Allemagne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Et les saucisses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Grande-Bretagne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Formée par trois pays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C’est l’union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Que tous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européen</a:t>
            </a: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Ont dans leur cœur </a:t>
            </a: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340768"/>
            <a:ext cx="1285876" cy="57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42" y="3094653"/>
            <a:ext cx="937339" cy="63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102" y="2536775"/>
            <a:ext cx="684543" cy="93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847" y="3833998"/>
            <a:ext cx="788665" cy="514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474" y="4441796"/>
            <a:ext cx="1226841" cy="62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661" y="5398003"/>
            <a:ext cx="1285875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ângulo 3"/>
          <p:cNvSpPr/>
          <p:nvPr/>
        </p:nvSpPr>
        <p:spPr>
          <a:xfrm>
            <a:off x="7510309" y="6109117"/>
            <a:ext cx="1454179" cy="6322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dirty="0" smtClean="0"/>
              <a:t>La classe portugaise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08395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</Words>
  <Application>Microsoft Office PowerPoint</Application>
  <PresentationFormat>Apresentação no Ecrã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C’est l’union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C’est l’union</dc:title>
  <dc:creator>portateis</dc:creator>
  <cp:lastModifiedBy>Conceição Jacinto</cp:lastModifiedBy>
  <cp:revision>7</cp:revision>
  <dcterms:created xsi:type="dcterms:W3CDTF">2018-11-05T12:19:15Z</dcterms:created>
  <dcterms:modified xsi:type="dcterms:W3CDTF">2019-01-14T22:40:30Z</dcterms:modified>
</cp:coreProperties>
</file>