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1"/>
  </p:notesMasterIdLst>
  <p:handoutMasterIdLst>
    <p:handoutMasterId r:id="rId12"/>
  </p:handoutMasterIdLst>
  <p:sldIdLst>
    <p:sldId id="256" r:id="rId2"/>
    <p:sldId id="257" r:id="rId3"/>
    <p:sldId id="258" r:id="rId4"/>
    <p:sldId id="259" r:id="rId5"/>
    <p:sldId id="260" r:id="rId6"/>
    <p:sldId id="261" r:id="rId7"/>
    <p:sldId id="262" r:id="rId8"/>
    <p:sldId id="264" r:id="rId9"/>
    <p:sldId id="265" r:id="rId10"/>
  </p:sldIdLst>
  <p:sldSz cx="9144000" cy="6858000" type="screen4x3"/>
  <p:notesSz cx="6808788" cy="9940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3B41CA3D-169D-492B-AFE5-30301E55D9D1}" type="datetimeFigureOut">
              <a:rPr lang="pt-PT" smtClean="0"/>
              <a:t>07-04-2019</a:t>
            </a:fld>
            <a:endParaRPr lang="pt-PT"/>
          </a:p>
        </p:txBody>
      </p:sp>
      <p:sp>
        <p:nvSpPr>
          <p:cNvPr id="4" name="Marcador de Posição do Rodapé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335CE016-9145-4274-A4B8-E0467BB04858}" type="slidenum">
              <a:rPr lang="pt-PT" smtClean="0"/>
              <a:t>‹nº›</a:t>
            </a:fld>
            <a:endParaRPr lang="pt-PT"/>
          </a:p>
        </p:txBody>
      </p:sp>
    </p:spTree>
    <p:extLst>
      <p:ext uri="{BB962C8B-B14F-4D97-AF65-F5344CB8AC3E}">
        <p14:creationId xmlns:p14="http://schemas.microsoft.com/office/powerpoint/2010/main" val="3469247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B40F4563-6230-4B3A-808E-AC15A32C9FCD}" type="datetimeFigureOut">
              <a:rPr lang="pt-PT" smtClean="0"/>
              <a:t>07-04-2019</a:t>
            </a:fld>
            <a:endParaRPr lang="pt-PT"/>
          </a:p>
        </p:txBody>
      </p:sp>
      <p:sp>
        <p:nvSpPr>
          <p:cNvPr id="4" name="Marcador de Posição da Imagem do Diapositivo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77087023-91FA-433D-A177-E3DD1829503D}" type="slidenum">
              <a:rPr lang="pt-PT" smtClean="0"/>
              <a:t>‹nº›</a:t>
            </a:fld>
            <a:endParaRPr lang="pt-PT"/>
          </a:p>
        </p:txBody>
      </p:sp>
    </p:spTree>
    <p:extLst>
      <p:ext uri="{BB962C8B-B14F-4D97-AF65-F5344CB8AC3E}">
        <p14:creationId xmlns:p14="http://schemas.microsoft.com/office/powerpoint/2010/main" val="71071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Nous</a:t>
            </a:r>
            <a:r>
              <a:rPr lang="pt-PT" dirty="0" smtClean="0"/>
              <a:t> </a:t>
            </a:r>
            <a:r>
              <a:rPr lang="pt-PT" dirty="0" err="1" smtClean="0"/>
              <a:t>allons</a:t>
            </a:r>
            <a:r>
              <a:rPr lang="pt-PT" dirty="0" smtClean="0"/>
              <a:t> </a:t>
            </a:r>
            <a:r>
              <a:rPr lang="pt-PT" dirty="0" err="1" smtClean="0"/>
              <a:t>parler</a:t>
            </a:r>
            <a:r>
              <a:rPr lang="pt-PT" dirty="0" smtClean="0"/>
              <a:t> d’</a:t>
            </a:r>
            <a:r>
              <a:rPr lang="pt-PT" dirty="0" err="1" smtClean="0"/>
              <a:t>un</a:t>
            </a:r>
            <a:r>
              <a:rPr lang="pt-PT" dirty="0" smtClean="0"/>
              <a:t> </a:t>
            </a:r>
            <a:r>
              <a:rPr lang="pt-PT" dirty="0" err="1" smtClean="0"/>
              <a:t>jeu</a:t>
            </a:r>
            <a:r>
              <a:rPr lang="pt-PT" dirty="0" smtClean="0"/>
              <a:t> qui </a:t>
            </a:r>
            <a:r>
              <a:rPr lang="pt-PT" dirty="0" err="1" smtClean="0"/>
              <a:t>s’appelle</a:t>
            </a:r>
            <a:r>
              <a:rPr lang="pt-PT" dirty="0" smtClean="0"/>
              <a:t> “</a:t>
            </a:r>
            <a:r>
              <a:rPr lang="pt-PT" dirty="0" err="1" smtClean="0"/>
              <a:t>Les</a:t>
            </a:r>
            <a:r>
              <a:rPr lang="pt-PT" dirty="0" smtClean="0"/>
              <a:t> </a:t>
            </a:r>
            <a:r>
              <a:rPr lang="pt-PT" dirty="0" err="1" smtClean="0"/>
              <a:t>sept</a:t>
            </a:r>
            <a:r>
              <a:rPr lang="pt-PT" dirty="0" smtClean="0"/>
              <a:t> </a:t>
            </a:r>
            <a:r>
              <a:rPr lang="pt-PT" dirty="0" err="1" smtClean="0"/>
              <a:t>vies</a:t>
            </a:r>
            <a:r>
              <a:rPr lang="pt-PT" dirty="0" smtClean="0"/>
              <a:t>” - Diogo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1</a:t>
            </a:fld>
            <a:endParaRPr lang="pt-PT"/>
          </a:p>
        </p:txBody>
      </p:sp>
    </p:spTree>
    <p:extLst>
      <p:ext uri="{BB962C8B-B14F-4D97-AF65-F5344CB8AC3E}">
        <p14:creationId xmlns:p14="http://schemas.microsoft.com/office/powerpoint/2010/main" val="404593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Pour</a:t>
            </a:r>
            <a:r>
              <a:rPr lang="pt-PT" dirty="0" smtClean="0"/>
              <a:t> </a:t>
            </a:r>
            <a:r>
              <a:rPr lang="pt-PT" dirty="0" err="1" smtClean="0"/>
              <a:t>jouer</a:t>
            </a:r>
            <a:r>
              <a:rPr lang="pt-PT" dirty="0" smtClean="0"/>
              <a:t> à </a:t>
            </a:r>
            <a:r>
              <a:rPr lang="pt-PT" dirty="0" err="1" smtClean="0"/>
              <a:t>ce</a:t>
            </a:r>
            <a:r>
              <a:rPr lang="pt-PT" dirty="0" smtClean="0"/>
              <a:t> </a:t>
            </a:r>
            <a:r>
              <a:rPr lang="pt-PT" dirty="0" err="1" smtClean="0"/>
              <a:t>jeu</a:t>
            </a:r>
            <a:r>
              <a:rPr lang="pt-PT" dirty="0" smtClean="0"/>
              <a:t>, </a:t>
            </a:r>
            <a:r>
              <a:rPr lang="pt-PT" dirty="0" err="1" smtClean="0"/>
              <a:t>il</a:t>
            </a:r>
            <a:r>
              <a:rPr lang="pt-PT" dirty="0" smtClean="0"/>
              <a:t> </a:t>
            </a:r>
            <a:r>
              <a:rPr lang="pt-PT" dirty="0" err="1" smtClean="0"/>
              <a:t>faut</a:t>
            </a:r>
            <a:r>
              <a:rPr lang="pt-PT" dirty="0" smtClean="0"/>
              <a:t> au </a:t>
            </a:r>
            <a:r>
              <a:rPr lang="pt-PT" dirty="0" err="1" smtClean="0"/>
              <a:t>moins</a:t>
            </a:r>
            <a:r>
              <a:rPr lang="pt-PT" dirty="0" smtClean="0"/>
              <a:t> </a:t>
            </a:r>
            <a:r>
              <a:rPr lang="pt-PT" dirty="0" err="1" smtClean="0"/>
              <a:t>six</a:t>
            </a:r>
            <a:r>
              <a:rPr lang="pt-PT" dirty="0" smtClean="0"/>
              <a:t> </a:t>
            </a:r>
            <a:r>
              <a:rPr lang="pt-PT" dirty="0" err="1" smtClean="0"/>
              <a:t>enfants</a:t>
            </a:r>
            <a:r>
              <a:rPr lang="pt-PT" dirty="0" smtClean="0"/>
              <a:t>, </a:t>
            </a:r>
            <a:r>
              <a:rPr lang="pt-PT" dirty="0" err="1" smtClean="0"/>
              <a:t>un</a:t>
            </a:r>
            <a:r>
              <a:rPr lang="pt-PT" dirty="0" smtClean="0"/>
              <a:t> </a:t>
            </a:r>
            <a:r>
              <a:rPr lang="pt-PT" dirty="0" err="1" smtClean="0"/>
              <a:t>petit</a:t>
            </a:r>
            <a:r>
              <a:rPr lang="pt-PT" dirty="0" smtClean="0"/>
              <a:t> </a:t>
            </a:r>
            <a:r>
              <a:rPr lang="pt-PT" dirty="0" err="1" smtClean="0"/>
              <a:t>ballon</a:t>
            </a:r>
            <a:r>
              <a:rPr lang="pt-PT" dirty="0" smtClean="0"/>
              <a:t> </a:t>
            </a:r>
            <a:r>
              <a:rPr lang="pt-PT" dirty="0" err="1" smtClean="0"/>
              <a:t>et</a:t>
            </a:r>
            <a:r>
              <a:rPr lang="pt-PT" dirty="0" smtClean="0"/>
              <a:t> </a:t>
            </a:r>
            <a:r>
              <a:rPr lang="pt-PT" dirty="0" err="1" smtClean="0"/>
              <a:t>les</a:t>
            </a:r>
            <a:r>
              <a:rPr lang="pt-PT" dirty="0" smtClean="0"/>
              <a:t> </a:t>
            </a:r>
            <a:r>
              <a:rPr lang="pt-PT" dirty="0" err="1" smtClean="0"/>
              <a:t>normes</a:t>
            </a:r>
            <a:r>
              <a:rPr lang="pt-PT" dirty="0" smtClean="0"/>
              <a:t> </a:t>
            </a:r>
            <a:r>
              <a:rPr lang="pt-PT" dirty="0" err="1" smtClean="0"/>
              <a:t>sont</a:t>
            </a:r>
            <a:r>
              <a:rPr lang="pt-PT" dirty="0" smtClean="0"/>
              <a:t> simples: </a:t>
            </a:r>
            <a:r>
              <a:rPr lang="pt-PT" b="1" dirty="0" err="1" smtClean="0"/>
              <a:t>les</a:t>
            </a:r>
            <a:r>
              <a:rPr lang="pt-PT" b="1" dirty="0" smtClean="0"/>
              <a:t> </a:t>
            </a:r>
            <a:r>
              <a:rPr lang="pt-PT" b="1" dirty="0" err="1" smtClean="0"/>
              <a:t>enfants</a:t>
            </a:r>
            <a:r>
              <a:rPr lang="pt-PT" b="1" dirty="0" smtClean="0"/>
              <a:t> </a:t>
            </a:r>
            <a:r>
              <a:rPr lang="pt-PT" b="1" dirty="0" err="1" smtClean="0"/>
              <a:t>doivent</a:t>
            </a:r>
            <a:r>
              <a:rPr lang="pt-PT" b="1" dirty="0" smtClean="0"/>
              <a:t> d’</a:t>
            </a:r>
            <a:r>
              <a:rPr lang="pt-PT" b="1" dirty="0" err="1" smtClean="0"/>
              <a:t>éloigner</a:t>
            </a:r>
            <a:r>
              <a:rPr lang="pt-PT" b="1" dirty="0" smtClean="0"/>
              <a:t> de </a:t>
            </a:r>
            <a:r>
              <a:rPr lang="pt-PT" b="1" dirty="0" err="1" smtClean="0"/>
              <a:t>l’enfant</a:t>
            </a:r>
            <a:r>
              <a:rPr lang="pt-PT" b="1" dirty="0" smtClean="0"/>
              <a:t> qui a </a:t>
            </a:r>
            <a:r>
              <a:rPr lang="pt-PT" b="1" dirty="0" err="1" smtClean="0"/>
              <a:t>le</a:t>
            </a:r>
            <a:r>
              <a:rPr lang="pt-PT" b="1" dirty="0" smtClean="0"/>
              <a:t> </a:t>
            </a:r>
            <a:r>
              <a:rPr lang="pt-PT" b="1" dirty="0" err="1" smtClean="0"/>
              <a:t>ballon</a:t>
            </a:r>
            <a:r>
              <a:rPr lang="pt-PT" b="1" dirty="0" smtClean="0"/>
              <a:t> </a:t>
            </a:r>
            <a:r>
              <a:rPr lang="pt-PT" b="1" dirty="0" err="1" smtClean="0"/>
              <a:t>pour</a:t>
            </a:r>
            <a:r>
              <a:rPr lang="pt-PT" b="1" dirty="0" smtClean="0"/>
              <a:t> </a:t>
            </a:r>
            <a:r>
              <a:rPr lang="pt-PT" b="1" dirty="0" err="1" smtClean="0"/>
              <a:t>ne</a:t>
            </a:r>
            <a:r>
              <a:rPr lang="pt-PT" b="1" dirty="0" smtClean="0"/>
              <a:t> </a:t>
            </a:r>
            <a:r>
              <a:rPr lang="pt-PT" b="1" dirty="0" err="1" smtClean="0"/>
              <a:t>pas</a:t>
            </a:r>
            <a:r>
              <a:rPr lang="pt-PT" b="1" dirty="0" smtClean="0"/>
              <a:t> </a:t>
            </a:r>
            <a:r>
              <a:rPr lang="pt-PT" b="1" dirty="0" err="1" smtClean="0"/>
              <a:t>être</a:t>
            </a:r>
            <a:r>
              <a:rPr lang="pt-PT" b="1" dirty="0" smtClean="0"/>
              <a:t> </a:t>
            </a:r>
            <a:r>
              <a:rPr lang="pt-PT" b="1" dirty="0" err="1" smtClean="0"/>
              <a:t>touchés</a:t>
            </a:r>
            <a:r>
              <a:rPr lang="pt-PT" b="1" dirty="0" smtClean="0"/>
              <a:t> </a:t>
            </a:r>
            <a:r>
              <a:rPr lang="pt-PT" b="1" dirty="0" err="1" smtClean="0"/>
              <a:t>et</a:t>
            </a:r>
            <a:r>
              <a:rPr lang="pt-PT" b="1" dirty="0" smtClean="0"/>
              <a:t> </a:t>
            </a:r>
            <a:r>
              <a:rPr lang="pt-PT" b="1" dirty="0" err="1" smtClean="0"/>
              <a:t>ne</a:t>
            </a:r>
            <a:r>
              <a:rPr lang="pt-PT" b="1" dirty="0" smtClean="0"/>
              <a:t> </a:t>
            </a:r>
            <a:r>
              <a:rPr lang="pt-PT" b="1" dirty="0" err="1" smtClean="0"/>
              <a:t>pas</a:t>
            </a:r>
            <a:r>
              <a:rPr lang="pt-PT" b="1" dirty="0" smtClean="0"/>
              <a:t> </a:t>
            </a:r>
            <a:r>
              <a:rPr lang="pt-PT" b="1" dirty="0" err="1" smtClean="0"/>
              <a:t>perdre</a:t>
            </a:r>
            <a:r>
              <a:rPr lang="pt-PT" b="1" dirty="0" smtClean="0"/>
              <a:t> de </a:t>
            </a:r>
            <a:r>
              <a:rPr lang="pt-PT" b="1" dirty="0" err="1" smtClean="0"/>
              <a:t>vies</a:t>
            </a:r>
            <a:r>
              <a:rPr lang="pt-PT" dirty="0" smtClean="0"/>
              <a:t>. João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2</a:t>
            </a:fld>
            <a:endParaRPr lang="pt-PT"/>
          </a:p>
        </p:txBody>
      </p:sp>
    </p:spTree>
    <p:extLst>
      <p:ext uri="{BB962C8B-B14F-4D97-AF65-F5344CB8AC3E}">
        <p14:creationId xmlns:p14="http://schemas.microsoft.com/office/powerpoint/2010/main" val="362981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Voici la </a:t>
            </a:r>
            <a:r>
              <a:rPr lang="pt-PT" dirty="0" err="1" smtClean="0"/>
              <a:t>description</a:t>
            </a:r>
            <a:r>
              <a:rPr lang="pt-PT" dirty="0" smtClean="0"/>
              <a:t> </a:t>
            </a:r>
            <a:r>
              <a:rPr lang="pt-PT" dirty="0" err="1" smtClean="0"/>
              <a:t>du</a:t>
            </a:r>
            <a:r>
              <a:rPr lang="pt-PT" dirty="0" smtClean="0"/>
              <a:t> </a:t>
            </a:r>
            <a:r>
              <a:rPr lang="pt-PT" dirty="0" err="1" smtClean="0"/>
              <a:t>jeu</a:t>
            </a:r>
            <a:r>
              <a:rPr lang="pt-PT" dirty="0" smtClean="0"/>
              <a:t>: Diogo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3</a:t>
            </a:fld>
            <a:endParaRPr lang="pt-PT"/>
          </a:p>
        </p:txBody>
      </p:sp>
    </p:spTree>
    <p:extLst>
      <p:ext uri="{BB962C8B-B14F-4D97-AF65-F5344CB8AC3E}">
        <p14:creationId xmlns:p14="http://schemas.microsoft.com/office/powerpoint/2010/main" val="92367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Voici une photo qui explique cela- João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4</a:t>
            </a:fld>
            <a:endParaRPr lang="pt-PT"/>
          </a:p>
        </p:txBody>
      </p:sp>
    </p:spTree>
    <p:extLst>
      <p:ext uri="{BB962C8B-B14F-4D97-AF65-F5344CB8AC3E}">
        <p14:creationId xmlns:p14="http://schemas.microsoft.com/office/powerpoint/2010/main" val="295978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Après …  João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5</a:t>
            </a:fld>
            <a:endParaRPr lang="pt-PT"/>
          </a:p>
        </p:txBody>
      </p:sp>
    </p:spTree>
    <p:extLst>
      <p:ext uri="{BB962C8B-B14F-4D97-AF65-F5344CB8AC3E}">
        <p14:creationId xmlns:p14="http://schemas.microsoft.com/office/powerpoint/2010/main" val="77103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L’équipe</a:t>
            </a:r>
            <a:r>
              <a:rPr lang="pt-PT" dirty="0" smtClean="0"/>
              <a:t> </a:t>
            </a:r>
            <a:r>
              <a:rPr lang="pt-PT" dirty="0" err="1" smtClean="0"/>
              <a:t>portugaise</a:t>
            </a:r>
            <a:r>
              <a:rPr lang="pt-PT" dirty="0" smtClean="0"/>
              <a:t> </a:t>
            </a:r>
            <a:r>
              <a:rPr lang="pt-PT" dirty="0" err="1" smtClean="0"/>
              <a:t>joue</a:t>
            </a:r>
            <a:r>
              <a:rPr lang="pt-PT" dirty="0" smtClean="0"/>
              <a:t> au </a:t>
            </a:r>
            <a:r>
              <a:rPr lang="pt-PT" dirty="0" err="1" smtClean="0"/>
              <a:t>jeux</a:t>
            </a:r>
            <a:r>
              <a:rPr lang="pt-PT" dirty="0" smtClean="0"/>
              <a:t> </a:t>
            </a:r>
            <a:r>
              <a:rPr lang="pt-PT" dirty="0" err="1" smtClean="0"/>
              <a:t>des</a:t>
            </a:r>
            <a:r>
              <a:rPr lang="pt-PT" dirty="0" smtClean="0"/>
              <a:t> </a:t>
            </a:r>
            <a:r>
              <a:rPr lang="pt-PT" dirty="0" err="1" smtClean="0"/>
              <a:t>sept</a:t>
            </a:r>
            <a:r>
              <a:rPr lang="pt-PT" dirty="0" smtClean="0"/>
              <a:t> </a:t>
            </a:r>
            <a:r>
              <a:rPr lang="pt-PT" dirty="0" err="1" smtClean="0"/>
              <a:t>vies</a:t>
            </a:r>
            <a:r>
              <a:rPr lang="pt-PT" dirty="0" smtClean="0"/>
              <a:t>!</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6</a:t>
            </a:fld>
            <a:endParaRPr lang="pt-PT"/>
          </a:p>
        </p:txBody>
      </p:sp>
    </p:spTree>
    <p:extLst>
      <p:ext uri="{BB962C8B-B14F-4D97-AF65-F5344CB8AC3E}">
        <p14:creationId xmlns:p14="http://schemas.microsoft.com/office/powerpoint/2010/main" val="397687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Après … </a:t>
            </a:r>
            <a:r>
              <a:rPr lang="pt-PT" baseline="0" dirty="0" smtClean="0"/>
              <a:t> Diogo</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7</a:t>
            </a:fld>
            <a:endParaRPr lang="pt-PT"/>
          </a:p>
        </p:txBody>
      </p:sp>
    </p:spTree>
    <p:extLst>
      <p:ext uri="{BB962C8B-B14F-4D97-AF65-F5344CB8AC3E}">
        <p14:creationId xmlns:p14="http://schemas.microsoft.com/office/powerpoint/2010/main" val="1031828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smtClean="0"/>
              <a:t>Diogo</a:t>
            </a:r>
            <a:endParaRPr lang="pt-PT"/>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8</a:t>
            </a:fld>
            <a:endParaRPr lang="pt-PT"/>
          </a:p>
        </p:txBody>
      </p:sp>
    </p:spTree>
    <p:extLst>
      <p:ext uri="{BB962C8B-B14F-4D97-AF65-F5344CB8AC3E}">
        <p14:creationId xmlns:p14="http://schemas.microsoft.com/office/powerpoint/2010/main" val="1064602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smtClean="0"/>
              <a:t>Voici</a:t>
            </a:r>
            <a:r>
              <a:rPr lang="pt-PT" dirty="0" smtClean="0"/>
              <a:t> </a:t>
            </a:r>
            <a:r>
              <a:rPr lang="pt-PT" dirty="0" err="1" smtClean="0"/>
              <a:t>l’équipe</a:t>
            </a:r>
            <a:r>
              <a:rPr lang="pt-PT" dirty="0" smtClean="0"/>
              <a:t> </a:t>
            </a:r>
            <a:r>
              <a:rPr lang="pt-PT" dirty="0" err="1" smtClean="0"/>
              <a:t>portugaise</a:t>
            </a:r>
            <a:r>
              <a:rPr lang="pt-PT" dirty="0" smtClean="0"/>
              <a:t>!</a:t>
            </a:r>
            <a:endParaRPr lang="pt-PT" dirty="0"/>
          </a:p>
        </p:txBody>
      </p:sp>
      <p:sp>
        <p:nvSpPr>
          <p:cNvPr id="4" name="Marcador de Posição do Número do Diapositivo 3"/>
          <p:cNvSpPr>
            <a:spLocks noGrp="1"/>
          </p:cNvSpPr>
          <p:nvPr>
            <p:ph type="sldNum" sz="quarter" idx="10"/>
          </p:nvPr>
        </p:nvSpPr>
        <p:spPr/>
        <p:txBody>
          <a:bodyPr/>
          <a:lstStyle/>
          <a:p>
            <a:fld id="{77087023-91FA-433D-A177-E3DD1829503D}" type="slidenum">
              <a:rPr lang="pt-PT" smtClean="0"/>
              <a:t>9</a:t>
            </a:fld>
            <a:endParaRPr lang="pt-PT"/>
          </a:p>
        </p:txBody>
      </p:sp>
    </p:spTree>
    <p:extLst>
      <p:ext uri="{BB962C8B-B14F-4D97-AF65-F5344CB8AC3E}">
        <p14:creationId xmlns:p14="http://schemas.microsoft.com/office/powerpoint/2010/main" val="116293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398840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124998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63972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139090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40117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4812B0AB-854D-4745-9C75-516DD5391CCA}" type="datetimeFigureOut">
              <a:rPr lang="pt-PT" smtClean="0"/>
              <a:t>07-04-2019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147049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4812B0AB-854D-4745-9C75-516DD5391CCA}" type="datetimeFigureOut">
              <a:rPr lang="pt-PT" smtClean="0"/>
              <a:t>07-04-2019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369650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4812B0AB-854D-4745-9C75-516DD5391CCA}" type="datetimeFigureOut">
              <a:rPr lang="pt-PT" smtClean="0"/>
              <a:t>07-04-2019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108280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812B0AB-854D-4745-9C75-516DD5391CCA}" type="datetimeFigureOut">
              <a:rPr lang="pt-PT" smtClean="0"/>
              <a:t>07-04-2019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17711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812B0AB-854D-4745-9C75-516DD5391CCA}" type="datetimeFigureOut">
              <a:rPr lang="pt-PT" smtClean="0"/>
              <a:t>07-04-2019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418934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812B0AB-854D-4745-9C75-516DD5391CCA}" type="datetimeFigureOut">
              <a:rPr lang="pt-PT" smtClean="0"/>
              <a:t>07-04-2019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5BA3A090-EDA2-4FAD-92F8-DF1F6CD3C9D5}" type="slidenum">
              <a:rPr lang="pt-PT" smtClean="0"/>
              <a:t>‹nº›</a:t>
            </a:fld>
            <a:endParaRPr lang="pt-PT"/>
          </a:p>
        </p:txBody>
      </p:sp>
    </p:spTree>
    <p:extLst>
      <p:ext uri="{BB962C8B-B14F-4D97-AF65-F5344CB8AC3E}">
        <p14:creationId xmlns:p14="http://schemas.microsoft.com/office/powerpoint/2010/main" val="220312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2B0AB-854D-4745-9C75-516DD5391CCA}" type="datetimeFigureOut">
              <a:rPr lang="pt-PT" smtClean="0"/>
              <a:t>07-04-2019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3A090-EDA2-4FAD-92F8-DF1F6CD3C9D5}" type="slidenum">
              <a:rPr lang="pt-PT" smtClean="0"/>
              <a:t>‹nº›</a:t>
            </a:fld>
            <a:endParaRPr lang="pt-PT"/>
          </a:p>
        </p:txBody>
      </p:sp>
    </p:spTree>
    <p:extLst>
      <p:ext uri="{BB962C8B-B14F-4D97-AF65-F5344CB8AC3E}">
        <p14:creationId xmlns:p14="http://schemas.microsoft.com/office/powerpoint/2010/main" val="13308516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260" y="262114"/>
            <a:ext cx="7740352" cy="1368152"/>
          </a:xfrm>
        </p:spPr>
        <p:txBody>
          <a:bodyPr>
            <a:normAutofit/>
          </a:bodyPr>
          <a:lstStyle/>
          <a:p>
            <a:pPr algn="ctr"/>
            <a:r>
              <a:rPr lang="fr-RE" sz="3600" dirty="0" smtClean="0"/>
              <a:t>Jeux traditionnel «Sept vies»</a:t>
            </a:r>
            <a:endParaRPr lang="fr-RE" sz="3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585126"/>
            <a:ext cx="6120680" cy="461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ângulo 2"/>
          <p:cNvSpPr/>
          <p:nvPr/>
        </p:nvSpPr>
        <p:spPr>
          <a:xfrm>
            <a:off x="7236296" y="4365104"/>
            <a:ext cx="1368152"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RE" dirty="0" smtClean="0"/>
              <a:t>Travail fait par l’école portugaise</a:t>
            </a:r>
            <a:endParaRPr lang="fr-RE" dirty="0"/>
          </a:p>
        </p:txBody>
      </p:sp>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332656"/>
            <a:ext cx="1263357" cy="1511350"/>
          </a:xfrm>
          <a:prstGeom prst="rect">
            <a:avLst/>
          </a:prstGeom>
        </p:spPr>
      </p:pic>
    </p:spTree>
    <p:extLst>
      <p:ext uri="{BB962C8B-B14F-4D97-AF65-F5344CB8AC3E}">
        <p14:creationId xmlns:p14="http://schemas.microsoft.com/office/powerpoint/2010/main" val="5446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251520" y="836712"/>
            <a:ext cx="8136904" cy="4104456"/>
          </a:xfrm>
        </p:spPr>
        <p:txBody>
          <a:bodyPr/>
          <a:lstStyle/>
          <a:p>
            <a:pPr algn="just"/>
            <a:r>
              <a:rPr lang="fr-FR" sz="3200" dirty="0">
                <a:latin typeface="Helvetica" pitchFamily="34" charset="0"/>
              </a:rPr>
              <a:t>Nombre d'enfants: Au moins six enfants.</a:t>
            </a:r>
          </a:p>
          <a:p>
            <a:pPr algn="just"/>
            <a:r>
              <a:rPr lang="fr-FR" sz="3200" dirty="0" smtClean="0">
                <a:latin typeface="Helvetica" pitchFamily="34" charset="0"/>
              </a:rPr>
              <a:t>Matériel</a:t>
            </a:r>
            <a:r>
              <a:rPr lang="fr-FR" sz="3200" dirty="0">
                <a:latin typeface="Helvetica" pitchFamily="34" charset="0"/>
              </a:rPr>
              <a:t>: Un petit ballon</a:t>
            </a:r>
          </a:p>
          <a:p>
            <a:pPr algn="just"/>
            <a:r>
              <a:rPr lang="fr-FR" sz="3200" dirty="0" smtClean="0">
                <a:latin typeface="Helvetica" pitchFamily="34" charset="0"/>
              </a:rPr>
              <a:t>Normes</a:t>
            </a:r>
            <a:r>
              <a:rPr lang="fr-FR" sz="3200" dirty="0">
                <a:latin typeface="Helvetica" pitchFamily="34" charset="0"/>
              </a:rPr>
              <a:t>: Les enfants doivent s'éloigner de l'enfant qui a le ballon pour  ne pas être touchés et ne pas perdre de vies.</a:t>
            </a:r>
          </a:p>
          <a:p>
            <a:endParaRPr lang="pt-PT" sz="1800" dirty="0">
              <a:latin typeface="Helvetica" pitchFamily="34" charset="0"/>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573016"/>
            <a:ext cx="2667000" cy="2667000"/>
          </a:xfrm>
          <a:prstGeom prst="rect">
            <a:avLst/>
          </a:prstGeom>
        </p:spPr>
      </p:pic>
      <p:pic>
        <p:nvPicPr>
          <p:cNvPr id="5" name="Imagem 4"/>
          <p:cNvPicPr>
            <a:picLocks noChangeAspect="1"/>
          </p:cNvPicPr>
          <p:nvPr/>
        </p:nvPicPr>
        <p:blipFill rotWithShape="1">
          <a:blip r:embed="rId4" cstate="print">
            <a:extLst>
              <a:ext uri="{28A0092B-C50C-407E-A947-70E740481C1C}">
                <a14:useLocalDpi xmlns:a14="http://schemas.microsoft.com/office/drawing/2010/main" val="0"/>
              </a:ext>
            </a:extLst>
          </a:blip>
          <a:srcRect l="35815"/>
          <a:stretch/>
        </p:blipFill>
        <p:spPr>
          <a:xfrm>
            <a:off x="1979712" y="3789040"/>
            <a:ext cx="2097551" cy="2450976"/>
          </a:xfrm>
          <a:prstGeom prst="rect">
            <a:avLst/>
          </a:prstGeom>
        </p:spPr>
      </p:pic>
    </p:spTree>
    <p:extLst>
      <p:ext uri="{BB962C8B-B14F-4D97-AF65-F5344CB8AC3E}">
        <p14:creationId xmlns:p14="http://schemas.microsoft.com/office/powerpoint/2010/main" val="258976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fr-RE" dirty="0" smtClean="0"/>
              <a:t>Description du jeu</a:t>
            </a:r>
            <a:endParaRPr lang="fr-RE" dirty="0"/>
          </a:p>
        </p:txBody>
      </p:sp>
      <p:sp>
        <p:nvSpPr>
          <p:cNvPr id="3" name="Marcador de Posição de Conteúdo 2"/>
          <p:cNvSpPr>
            <a:spLocks noGrp="1"/>
          </p:cNvSpPr>
          <p:nvPr>
            <p:ph idx="1"/>
          </p:nvPr>
        </p:nvSpPr>
        <p:spPr>
          <a:xfrm>
            <a:off x="323528" y="1484784"/>
            <a:ext cx="7467600" cy="4525963"/>
          </a:xfrm>
        </p:spPr>
        <p:txBody>
          <a:bodyPr>
            <a:normAutofit fontScale="77500" lnSpcReduction="20000"/>
          </a:bodyPr>
          <a:lstStyle/>
          <a:p>
            <a:pPr algn="just"/>
            <a:r>
              <a:rPr lang="fr-FR" dirty="0"/>
              <a:t>Ce jeu nécessite un espace ample. </a:t>
            </a:r>
            <a:r>
              <a:rPr lang="fr-FR" dirty="0" smtClean="0"/>
              <a:t>On attribue un numéro à chaque joueur. </a:t>
            </a:r>
          </a:p>
          <a:p>
            <a:pPr algn="just"/>
            <a:r>
              <a:rPr lang="fr-FR" dirty="0" smtClean="0"/>
              <a:t>Si</a:t>
            </a:r>
            <a:r>
              <a:rPr lang="fr-FR" dirty="0"/>
              <a:t>, par exemple, dix joueurs participent, les enfants sont numérotés de 1 à 10. Tous les joueurs sont ensemble au centre du terrain, l'un d'entre eux commence le jeu en lançant le ballon en l'air tout en appelant un numéro. Si, par exemple, le nombre est "6", tous les joueurs partent sauf celui auquel le numéro 6 a été attribué, qui s’approche de l'endroit où le ballon tombe et tente de l'attraper le plus rapidement possible. Lorsqu'il attrape le ballon dans l’air ou après qu'il touche le sol, le joueur crie "Stop" ou "Pas un pas de plus". </a:t>
            </a:r>
            <a:endParaRPr lang="pt-PT" dirty="0"/>
          </a:p>
        </p:txBody>
      </p:sp>
    </p:spTree>
    <p:extLst>
      <p:ext uri="{BB962C8B-B14F-4D97-AF65-F5344CB8AC3E}">
        <p14:creationId xmlns:p14="http://schemas.microsoft.com/office/powerpoint/2010/main" val="122296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908720"/>
            <a:ext cx="2808312" cy="1984673"/>
          </a:xfr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187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611560" y="620688"/>
            <a:ext cx="7467600" cy="4525963"/>
          </a:xfrm>
        </p:spPr>
        <p:txBody>
          <a:bodyPr>
            <a:normAutofit/>
          </a:bodyPr>
          <a:lstStyle/>
          <a:p>
            <a:pPr algn="just"/>
            <a:r>
              <a:rPr lang="fr-FR" dirty="0"/>
              <a:t>Tous les autres joueurs doivent immédiatement s’arrêter de courir et celui qui a le ballon regarde autour de lui, choisit celui qui est le plus proche et s'en approche, en faisant un maximum de trois </a:t>
            </a:r>
            <a:r>
              <a:rPr lang="fr-FR" dirty="0" smtClean="0"/>
              <a:t>pas. </a:t>
            </a:r>
            <a:endParaRPr lang="pt-PT" dirty="0"/>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856" y="3429000"/>
            <a:ext cx="2547283" cy="1800200"/>
          </a:xfrm>
          <a:prstGeom prst="rect">
            <a:avLst/>
          </a:prstGeom>
        </p:spPr>
      </p:pic>
    </p:spTree>
    <p:extLst>
      <p:ext uri="{BB962C8B-B14F-4D97-AF65-F5344CB8AC3E}">
        <p14:creationId xmlns:p14="http://schemas.microsoft.com/office/powerpoint/2010/main" val="323195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645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51520" y="332656"/>
            <a:ext cx="4572000" cy="1631216"/>
          </a:xfrm>
          <a:prstGeom prst="rect">
            <a:avLst/>
          </a:prstGeom>
        </p:spPr>
        <p:txBody>
          <a:bodyPr>
            <a:spAutoFit/>
          </a:bodyPr>
          <a:lstStyle/>
          <a:p>
            <a:pPr algn="just"/>
            <a:r>
              <a:rPr lang="fr-FR" sz="2000" dirty="0" smtClean="0"/>
              <a:t>Il tente </a:t>
            </a:r>
            <a:r>
              <a:rPr lang="fr-FR" sz="2000" dirty="0"/>
              <a:t>ensuite de frapper le joueur duquel il s’est  rapproché en lui lançant le ballon. S’il réussit à le toucher, celui -ci "perd une vie", sur les sept que tous les joueurs ont.</a:t>
            </a:r>
          </a:p>
        </p:txBody>
      </p:sp>
      <p:sp>
        <p:nvSpPr>
          <p:cNvPr id="4" name="Rectângulo 3"/>
          <p:cNvSpPr/>
          <p:nvPr/>
        </p:nvSpPr>
        <p:spPr>
          <a:xfrm>
            <a:off x="4296361" y="2564904"/>
            <a:ext cx="4572000" cy="3477875"/>
          </a:xfrm>
          <a:prstGeom prst="rect">
            <a:avLst/>
          </a:prstGeom>
        </p:spPr>
        <p:txBody>
          <a:bodyPr>
            <a:spAutoFit/>
          </a:bodyPr>
          <a:lstStyle/>
          <a:p>
            <a:pPr algn="just"/>
            <a:r>
              <a:rPr lang="fr-FR" sz="2000" dirty="0"/>
              <a:t>Le joueur qui a été touché par le ballon et a perdu une vie s'approche maintenant du centre du terrain, puis lance le ballon en l'air et redémarre la partie. </a:t>
            </a:r>
          </a:p>
          <a:p>
            <a:pPr algn="just"/>
            <a:endParaRPr lang="fr-FR" sz="2000" dirty="0"/>
          </a:p>
          <a:p>
            <a:pPr algn="just"/>
            <a:r>
              <a:rPr lang="fr-FR" sz="2000" dirty="0"/>
              <a:t>Par contre, si le ballon ne frappe personne, aucun joueur en perd aucune «vie». Le jeu recommence avec le même joueur qui avait lancé le ballon et qui recommence encore une fois pour essayer de toucher un autre joueur.</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420888"/>
            <a:ext cx="2476500" cy="2781300"/>
          </a:xfrm>
          <a:prstGeom prst="rect">
            <a:avLst/>
          </a:prstGeom>
        </p:spPr>
      </p:pic>
    </p:spTree>
    <p:extLst>
      <p:ext uri="{BB962C8B-B14F-4D97-AF65-F5344CB8AC3E}">
        <p14:creationId xmlns:p14="http://schemas.microsoft.com/office/powerpoint/2010/main" val="94051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23528" y="1052736"/>
            <a:ext cx="2376264" cy="1938992"/>
          </a:xfrm>
          <a:prstGeom prst="rect">
            <a:avLst/>
          </a:prstGeom>
        </p:spPr>
        <p:txBody>
          <a:bodyPr wrap="square">
            <a:spAutoFit/>
          </a:bodyPr>
          <a:lstStyle/>
          <a:p>
            <a:pPr algn="just"/>
            <a:r>
              <a:rPr lang="fr-FR" sz="2000" b="1" dirty="0"/>
              <a:t>Lorsqu'un joueur perd toutes ses 7 vies, il est éliminé.  Gagne celui qui  reste "en vie" le plus longtemps.</a:t>
            </a:r>
            <a:endParaRPr lang="pt-PT"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908720"/>
            <a:ext cx="5623984" cy="421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40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aixaDeTexto 2"/>
          <p:cNvSpPr txBox="1"/>
          <p:nvPr/>
        </p:nvSpPr>
        <p:spPr>
          <a:xfrm>
            <a:off x="4644008" y="5789064"/>
            <a:ext cx="4104456" cy="369332"/>
          </a:xfrm>
          <a:prstGeom prst="rect">
            <a:avLst/>
          </a:prstGeom>
          <a:noFill/>
        </p:spPr>
        <p:txBody>
          <a:bodyPr wrap="square" rtlCol="0">
            <a:spAutoFit/>
          </a:bodyPr>
          <a:lstStyle/>
          <a:p>
            <a:r>
              <a:rPr lang="pt-PT" dirty="0" smtClean="0">
                <a:solidFill>
                  <a:schemeClr val="bg1"/>
                </a:solidFill>
              </a:rPr>
              <a:t>L’ÉQUIPE PORTUGAISE!</a:t>
            </a:r>
            <a:endParaRPr lang="pt-PT" dirty="0">
              <a:solidFill>
                <a:schemeClr val="bg1"/>
              </a:solidFill>
            </a:endParaRPr>
          </a:p>
        </p:txBody>
      </p:sp>
    </p:spTree>
    <p:extLst>
      <p:ext uri="{BB962C8B-B14F-4D97-AF65-F5344CB8AC3E}">
        <p14:creationId xmlns:p14="http://schemas.microsoft.com/office/powerpoint/2010/main" val="17660319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TotalTime>
  <Words>465</Words>
  <Application>Microsoft Office PowerPoint</Application>
  <PresentationFormat>Apresentação no Ecrã (4:3)</PresentationFormat>
  <Paragraphs>33</Paragraphs>
  <Slides>9</Slides>
  <Notes>9</Notes>
  <HiddenSlides>0</HiddenSlides>
  <MMClips>0</MMClips>
  <ScaleCrop>false</ScaleCrop>
  <HeadingPairs>
    <vt:vector size="4" baseType="variant">
      <vt:variant>
        <vt:lpstr>Tema</vt:lpstr>
      </vt:variant>
      <vt:variant>
        <vt:i4>1</vt:i4>
      </vt:variant>
      <vt:variant>
        <vt:lpstr>Títulos dos diapositivos</vt:lpstr>
      </vt:variant>
      <vt:variant>
        <vt:i4>9</vt:i4>
      </vt:variant>
    </vt:vector>
  </HeadingPairs>
  <TitlesOfParts>
    <vt:vector size="10" baseType="lpstr">
      <vt:lpstr>Tema do Office</vt:lpstr>
      <vt:lpstr>Jeux traditionnel «Sept vies»</vt:lpstr>
      <vt:lpstr>Apresentação do PowerPoint</vt:lpstr>
      <vt:lpstr>Description du jeu</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 E. - GEPE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portateis</dc:creator>
  <cp:lastModifiedBy>Conceição Jacinto</cp:lastModifiedBy>
  <cp:revision>21</cp:revision>
  <cp:lastPrinted>2019-04-02T07:07:38Z</cp:lastPrinted>
  <dcterms:created xsi:type="dcterms:W3CDTF">2019-03-07T15:40:38Z</dcterms:created>
  <dcterms:modified xsi:type="dcterms:W3CDTF">2019-04-07T21:42:11Z</dcterms:modified>
</cp:coreProperties>
</file>