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7" r:id="rId7"/>
    <p:sldId id="260" r:id="rId8"/>
    <p:sldId id="268" r:id="rId9"/>
    <p:sldId id="269" r:id="rId10"/>
    <p:sldId id="261" r:id="rId11"/>
    <p:sldId id="262" r:id="rId12"/>
    <p:sldId id="263" r:id="rId13"/>
    <p:sldId id="270" r:id="rId14"/>
    <p:sldId id="264" r:id="rId15"/>
    <p:sldId id="271" r:id="rId16"/>
    <p:sldId id="265" r:id="rId17"/>
    <p:sldId id="272" r:id="rId18"/>
    <p:sldId id="273" r:id="rId19"/>
    <p:sldId id="266" r:id="rId20"/>
  </p:sldIdLst>
  <p:sldSz cx="12192000" cy="6858000"/>
  <p:notesSz cx="7559675" cy="106918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480"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29" name="PlaceHolder 2"/>
          <p:cNvSpPr>
            <a:spLocks noGrp="1"/>
          </p:cNvSpPr>
          <p:nvPr>
            <p:ph type="body"/>
          </p:nvPr>
        </p:nvSpPr>
        <p:spPr>
          <a:xfrm>
            <a:off x="609480" y="1604520"/>
            <a:ext cx="1097244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30" name="PlaceHolder 3"/>
          <p:cNvSpPr>
            <a:spLocks noGrp="1"/>
          </p:cNvSpPr>
          <p:nvPr>
            <p:ph type="body"/>
          </p:nvPr>
        </p:nvSpPr>
        <p:spPr>
          <a:xfrm>
            <a:off x="609480" y="3682080"/>
            <a:ext cx="1097244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32" name="PlaceHolder 2"/>
          <p:cNvSpPr>
            <a:spLocks noGrp="1"/>
          </p:cNvSpPr>
          <p:nvPr>
            <p:ph type="body"/>
          </p:nvPr>
        </p:nvSpPr>
        <p:spPr>
          <a:xfrm>
            <a:off x="60948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33" name="PlaceHolder 3"/>
          <p:cNvSpPr>
            <a:spLocks noGrp="1"/>
          </p:cNvSpPr>
          <p:nvPr>
            <p:ph type="body"/>
          </p:nvPr>
        </p:nvSpPr>
        <p:spPr>
          <a:xfrm>
            <a:off x="623196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34" name="PlaceHolder 4"/>
          <p:cNvSpPr>
            <a:spLocks noGrp="1"/>
          </p:cNvSpPr>
          <p:nvPr>
            <p:ph type="body"/>
          </p:nvPr>
        </p:nvSpPr>
        <p:spPr>
          <a:xfrm>
            <a:off x="6231960" y="368208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35" name="PlaceHolder 5"/>
          <p:cNvSpPr>
            <a:spLocks noGrp="1"/>
          </p:cNvSpPr>
          <p:nvPr>
            <p:ph type="body"/>
          </p:nvPr>
        </p:nvSpPr>
        <p:spPr>
          <a:xfrm>
            <a:off x="609480" y="368208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37" name="PlaceHolder 2"/>
          <p:cNvSpPr>
            <a:spLocks noGrp="1"/>
          </p:cNvSpPr>
          <p:nvPr>
            <p:ph type="body"/>
          </p:nvPr>
        </p:nvSpPr>
        <p:spPr>
          <a:xfrm>
            <a:off x="609480" y="1604520"/>
            <a:ext cx="1097244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38" name="PlaceHolder 3"/>
          <p:cNvSpPr>
            <a:spLocks noGrp="1"/>
          </p:cNvSpPr>
          <p:nvPr>
            <p:ph type="body"/>
          </p:nvPr>
        </p:nvSpPr>
        <p:spPr>
          <a:xfrm>
            <a:off x="609480" y="1604520"/>
            <a:ext cx="1097244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pic>
        <p:nvPicPr>
          <p:cNvPr id="39" name="Obraz 38"/>
          <p:cNvPicPr/>
          <p:nvPr/>
        </p:nvPicPr>
        <p:blipFill>
          <a:blip r:embed="rId2"/>
          <a:stretch/>
        </p:blipFill>
        <p:spPr>
          <a:xfrm>
            <a:off x="3602880" y="1604520"/>
            <a:ext cx="4984920" cy="3977280"/>
          </a:xfrm>
          <a:prstGeom prst="rect">
            <a:avLst/>
          </a:prstGeom>
          <a:ln>
            <a:noFill/>
          </a:ln>
        </p:spPr>
      </p:pic>
      <p:pic>
        <p:nvPicPr>
          <p:cNvPr id="40" name="Obraz 39"/>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48"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pl-PL"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50" name="PlaceHolder 2"/>
          <p:cNvSpPr>
            <a:spLocks noGrp="1"/>
          </p:cNvSpPr>
          <p:nvPr>
            <p:ph type="body"/>
          </p:nvPr>
        </p:nvSpPr>
        <p:spPr>
          <a:xfrm>
            <a:off x="609480" y="1604520"/>
            <a:ext cx="1097244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52" name="PlaceHolder 2"/>
          <p:cNvSpPr>
            <a:spLocks noGrp="1"/>
          </p:cNvSpPr>
          <p:nvPr>
            <p:ph type="body"/>
          </p:nvPr>
        </p:nvSpPr>
        <p:spPr>
          <a:xfrm>
            <a:off x="609480" y="1604520"/>
            <a:ext cx="535428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53" name="PlaceHolder 3"/>
          <p:cNvSpPr>
            <a:spLocks noGrp="1"/>
          </p:cNvSpPr>
          <p:nvPr>
            <p:ph type="body"/>
          </p:nvPr>
        </p:nvSpPr>
        <p:spPr>
          <a:xfrm>
            <a:off x="6231960" y="1604520"/>
            <a:ext cx="535428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pl-PL"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57" name="PlaceHolder 2"/>
          <p:cNvSpPr>
            <a:spLocks noGrp="1"/>
          </p:cNvSpPr>
          <p:nvPr>
            <p:ph type="body"/>
          </p:nvPr>
        </p:nvSpPr>
        <p:spPr>
          <a:xfrm>
            <a:off x="60948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58" name="PlaceHolder 3"/>
          <p:cNvSpPr>
            <a:spLocks noGrp="1"/>
          </p:cNvSpPr>
          <p:nvPr>
            <p:ph type="body"/>
          </p:nvPr>
        </p:nvSpPr>
        <p:spPr>
          <a:xfrm>
            <a:off x="609480" y="368208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59" name="PlaceHolder 4"/>
          <p:cNvSpPr>
            <a:spLocks noGrp="1"/>
          </p:cNvSpPr>
          <p:nvPr>
            <p:ph type="body"/>
          </p:nvPr>
        </p:nvSpPr>
        <p:spPr>
          <a:xfrm>
            <a:off x="6231960" y="1604520"/>
            <a:ext cx="535428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8"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pl-PL"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61" name="PlaceHolder 2"/>
          <p:cNvSpPr>
            <a:spLocks noGrp="1"/>
          </p:cNvSpPr>
          <p:nvPr>
            <p:ph type="body"/>
          </p:nvPr>
        </p:nvSpPr>
        <p:spPr>
          <a:xfrm>
            <a:off x="609480" y="1604520"/>
            <a:ext cx="535428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62" name="PlaceHolder 3"/>
          <p:cNvSpPr>
            <a:spLocks noGrp="1"/>
          </p:cNvSpPr>
          <p:nvPr>
            <p:ph type="body"/>
          </p:nvPr>
        </p:nvSpPr>
        <p:spPr>
          <a:xfrm>
            <a:off x="623196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63" name="PlaceHolder 4"/>
          <p:cNvSpPr>
            <a:spLocks noGrp="1"/>
          </p:cNvSpPr>
          <p:nvPr>
            <p:ph type="body"/>
          </p:nvPr>
        </p:nvSpPr>
        <p:spPr>
          <a:xfrm>
            <a:off x="6231960" y="368208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66" name="PlaceHolder 3"/>
          <p:cNvSpPr>
            <a:spLocks noGrp="1"/>
          </p:cNvSpPr>
          <p:nvPr>
            <p:ph type="body"/>
          </p:nvPr>
        </p:nvSpPr>
        <p:spPr>
          <a:xfrm>
            <a:off x="623196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67" name="PlaceHolder 4"/>
          <p:cNvSpPr>
            <a:spLocks noGrp="1"/>
          </p:cNvSpPr>
          <p:nvPr>
            <p:ph type="body"/>
          </p:nvPr>
        </p:nvSpPr>
        <p:spPr>
          <a:xfrm>
            <a:off x="609480" y="3682080"/>
            <a:ext cx="1097244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69" name="PlaceHolder 2"/>
          <p:cNvSpPr>
            <a:spLocks noGrp="1"/>
          </p:cNvSpPr>
          <p:nvPr>
            <p:ph type="body"/>
          </p:nvPr>
        </p:nvSpPr>
        <p:spPr>
          <a:xfrm>
            <a:off x="609480" y="1604520"/>
            <a:ext cx="1097244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70" name="PlaceHolder 3"/>
          <p:cNvSpPr>
            <a:spLocks noGrp="1"/>
          </p:cNvSpPr>
          <p:nvPr>
            <p:ph type="body"/>
          </p:nvPr>
        </p:nvSpPr>
        <p:spPr>
          <a:xfrm>
            <a:off x="609480" y="3682080"/>
            <a:ext cx="1097244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72" name="PlaceHolder 2"/>
          <p:cNvSpPr>
            <a:spLocks noGrp="1"/>
          </p:cNvSpPr>
          <p:nvPr>
            <p:ph type="body"/>
          </p:nvPr>
        </p:nvSpPr>
        <p:spPr>
          <a:xfrm>
            <a:off x="60948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73" name="PlaceHolder 3"/>
          <p:cNvSpPr>
            <a:spLocks noGrp="1"/>
          </p:cNvSpPr>
          <p:nvPr>
            <p:ph type="body"/>
          </p:nvPr>
        </p:nvSpPr>
        <p:spPr>
          <a:xfrm>
            <a:off x="623196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74" name="PlaceHolder 4"/>
          <p:cNvSpPr>
            <a:spLocks noGrp="1"/>
          </p:cNvSpPr>
          <p:nvPr>
            <p:ph type="body"/>
          </p:nvPr>
        </p:nvSpPr>
        <p:spPr>
          <a:xfrm>
            <a:off x="6231960" y="368208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75" name="PlaceHolder 5"/>
          <p:cNvSpPr>
            <a:spLocks noGrp="1"/>
          </p:cNvSpPr>
          <p:nvPr>
            <p:ph type="body"/>
          </p:nvPr>
        </p:nvSpPr>
        <p:spPr>
          <a:xfrm>
            <a:off x="609480" y="368208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77" name="PlaceHolder 2"/>
          <p:cNvSpPr>
            <a:spLocks noGrp="1"/>
          </p:cNvSpPr>
          <p:nvPr>
            <p:ph type="body"/>
          </p:nvPr>
        </p:nvSpPr>
        <p:spPr>
          <a:xfrm>
            <a:off x="609480" y="1604520"/>
            <a:ext cx="1097244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78" name="PlaceHolder 3"/>
          <p:cNvSpPr>
            <a:spLocks noGrp="1"/>
          </p:cNvSpPr>
          <p:nvPr>
            <p:ph type="body"/>
          </p:nvPr>
        </p:nvSpPr>
        <p:spPr>
          <a:xfrm>
            <a:off x="609480" y="1604520"/>
            <a:ext cx="1097244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pic>
        <p:nvPicPr>
          <p:cNvPr id="79" name="Obraz 78"/>
          <p:cNvPicPr/>
          <p:nvPr/>
        </p:nvPicPr>
        <p:blipFill>
          <a:blip r:embed="rId2"/>
          <a:stretch/>
        </p:blipFill>
        <p:spPr>
          <a:xfrm>
            <a:off x="3602880" y="1604520"/>
            <a:ext cx="4984920" cy="3977280"/>
          </a:xfrm>
          <a:prstGeom prst="rect">
            <a:avLst/>
          </a:prstGeom>
          <a:ln>
            <a:noFill/>
          </a:ln>
        </p:spPr>
      </p:pic>
      <p:pic>
        <p:nvPicPr>
          <p:cNvPr id="80" name="Obraz 79"/>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10" name="PlaceHolder 2"/>
          <p:cNvSpPr>
            <a:spLocks noGrp="1"/>
          </p:cNvSpPr>
          <p:nvPr>
            <p:ph type="body"/>
          </p:nvPr>
        </p:nvSpPr>
        <p:spPr>
          <a:xfrm>
            <a:off x="609480" y="1604520"/>
            <a:ext cx="1097244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12" name="PlaceHolder 2"/>
          <p:cNvSpPr>
            <a:spLocks noGrp="1"/>
          </p:cNvSpPr>
          <p:nvPr>
            <p:ph type="body"/>
          </p:nvPr>
        </p:nvSpPr>
        <p:spPr>
          <a:xfrm>
            <a:off x="609480" y="1604520"/>
            <a:ext cx="535428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pl-PL"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17" name="PlaceHolder 2"/>
          <p:cNvSpPr>
            <a:spLocks noGrp="1"/>
          </p:cNvSpPr>
          <p:nvPr>
            <p:ph type="body"/>
          </p:nvPr>
        </p:nvSpPr>
        <p:spPr>
          <a:xfrm>
            <a:off x="60948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18" name="PlaceHolder 3"/>
          <p:cNvSpPr>
            <a:spLocks noGrp="1"/>
          </p:cNvSpPr>
          <p:nvPr>
            <p:ph type="body"/>
          </p:nvPr>
        </p:nvSpPr>
        <p:spPr>
          <a:xfrm>
            <a:off x="609480" y="368208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19" name="PlaceHolder 4"/>
          <p:cNvSpPr>
            <a:spLocks noGrp="1"/>
          </p:cNvSpPr>
          <p:nvPr>
            <p:ph type="body"/>
          </p:nvPr>
        </p:nvSpPr>
        <p:spPr>
          <a:xfrm>
            <a:off x="6231960" y="1604520"/>
            <a:ext cx="535428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21" name="PlaceHolder 2"/>
          <p:cNvSpPr>
            <a:spLocks noGrp="1"/>
          </p:cNvSpPr>
          <p:nvPr>
            <p:ph type="body"/>
          </p:nvPr>
        </p:nvSpPr>
        <p:spPr>
          <a:xfrm>
            <a:off x="609480" y="1604520"/>
            <a:ext cx="5354280" cy="397728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22" name="PlaceHolder 3"/>
          <p:cNvSpPr>
            <a:spLocks noGrp="1"/>
          </p:cNvSpPr>
          <p:nvPr>
            <p:ph type="body"/>
          </p:nvPr>
        </p:nvSpPr>
        <p:spPr>
          <a:xfrm>
            <a:off x="623196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23" name="PlaceHolder 4"/>
          <p:cNvSpPr>
            <a:spLocks noGrp="1"/>
          </p:cNvSpPr>
          <p:nvPr>
            <p:ph type="body"/>
          </p:nvPr>
        </p:nvSpPr>
        <p:spPr>
          <a:xfrm>
            <a:off x="6231960" y="368208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Century Gothic"/>
            </a:endParaRPr>
          </a:p>
        </p:txBody>
      </p:sp>
      <p:sp>
        <p:nvSpPr>
          <p:cNvPr id="25" name="PlaceHolder 2"/>
          <p:cNvSpPr>
            <a:spLocks noGrp="1"/>
          </p:cNvSpPr>
          <p:nvPr>
            <p:ph type="body"/>
          </p:nvPr>
        </p:nvSpPr>
        <p:spPr>
          <a:xfrm>
            <a:off x="60948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26" name="PlaceHolder 3"/>
          <p:cNvSpPr>
            <a:spLocks noGrp="1"/>
          </p:cNvSpPr>
          <p:nvPr>
            <p:ph type="body"/>
          </p:nvPr>
        </p:nvSpPr>
        <p:spPr>
          <a:xfrm>
            <a:off x="6231960" y="1604520"/>
            <a:ext cx="535428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
        <p:nvSpPr>
          <p:cNvPr id="27" name="PlaceHolder 4"/>
          <p:cNvSpPr>
            <a:spLocks noGrp="1"/>
          </p:cNvSpPr>
          <p:nvPr>
            <p:ph type="body"/>
          </p:nvPr>
        </p:nvSpPr>
        <p:spPr>
          <a:xfrm>
            <a:off x="609480" y="3682080"/>
            <a:ext cx="10972440" cy="1896840"/>
          </a:xfrm>
          <a:prstGeom prst="rect">
            <a:avLst/>
          </a:prstGeom>
        </p:spPr>
        <p:txBody>
          <a:bodyPr lIns="0" tIns="0" rIns="0" bIns="0"/>
          <a:lstStyle/>
          <a:p>
            <a:endParaRPr lang="en-US" sz="2200" b="0" strike="noStrike" spc="-1">
              <a:solidFill>
                <a:srgbClr val="FFFFFF"/>
              </a:solidFill>
              <a:uFill>
                <a:solidFill>
                  <a:srgbClr val="FFFFFF"/>
                </a:solidFill>
              </a:uFill>
              <a:latin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p:cNvPicPr/>
          <p:nvPr/>
        </p:nvPicPr>
        <p:blipFill>
          <a:blip r:embed="rId14"/>
          <a:stretch/>
        </p:blipFill>
        <p:spPr>
          <a:xfrm>
            <a:off x="0" y="0"/>
            <a:ext cx="12191760" cy="1441080"/>
          </a:xfrm>
          <a:prstGeom prst="rect">
            <a:avLst/>
          </a:prstGeom>
          <a:ln>
            <a:noFill/>
          </a:ln>
        </p:spPr>
      </p:pic>
      <p:pic>
        <p:nvPicPr>
          <p:cNvPr id="8" name="Picture 6"/>
          <p:cNvPicPr/>
          <p:nvPr/>
        </p:nvPicPr>
        <p:blipFill>
          <a:blip r:embed="rId15"/>
          <a:stretch/>
        </p:blipFill>
        <p:spPr>
          <a:xfrm>
            <a:off x="0" y="4375080"/>
            <a:ext cx="12191760" cy="2482560"/>
          </a:xfrm>
          <a:prstGeom prst="rect">
            <a:avLst/>
          </a:prstGeom>
          <a:ln>
            <a:noFill/>
          </a:ln>
        </p:spPr>
      </p:pic>
      <p:sp>
        <p:nvSpPr>
          <p:cNvPr id="2" name="PlaceHolder 1"/>
          <p:cNvSpPr>
            <a:spLocks noGrp="1"/>
          </p:cNvSpPr>
          <p:nvPr>
            <p:ph type="title"/>
          </p:nvPr>
        </p:nvSpPr>
        <p:spPr>
          <a:xfrm>
            <a:off x="1371600" y="1803240"/>
            <a:ext cx="9448560" cy="1824840"/>
          </a:xfrm>
          <a:prstGeom prst="rect">
            <a:avLst/>
          </a:prstGeom>
        </p:spPr>
        <p:txBody>
          <a:bodyPr anchor="b"/>
          <a:lstStyle/>
          <a:p>
            <a:pPr>
              <a:lnSpc>
                <a:spcPct val="100000"/>
              </a:lnSpc>
            </a:pPr>
            <a:r>
              <a:rPr lang="en-US" sz="6000" b="0" strike="noStrike" cap="all" spc="-1">
                <a:solidFill>
                  <a:srgbClr val="FFFFFF"/>
                </a:solidFill>
                <a:uFill>
                  <a:solidFill>
                    <a:srgbClr val="FFFFFF"/>
                  </a:solidFill>
                </a:uFill>
                <a:latin typeface="Century Gothic"/>
              </a:rPr>
              <a:t>Kliknij, aby edytować styl</a:t>
            </a:r>
            <a:endParaRPr lang="en-US" sz="1800" b="0" strike="noStrike" spc="-1">
              <a:solidFill>
                <a:srgbClr val="FFFFFF"/>
              </a:solidFill>
              <a:uFill>
                <a:solidFill>
                  <a:srgbClr val="FFFFFF"/>
                </a:solidFill>
              </a:uFill>
              <a:latin typeface="Century Gothic"/>
            </a:endParaRPr>
          </a:p>
        </p:txBody>
      </p:sp>
      <p:sp>
        <p:nvSpPr>
          <p:cNvPr id="3" name="PlaceHolder 2"/>
          <p:cNvSpPr>
            <a:spLocks noGrp="1"/>
          </p:cNvSpPr>
          <p:nvPr>
            <p:ph type="dt"/>
          </p:nvPr>
        </p:nvSpPr>
        <p:spPr>
          <a:xfrm>
            <a:off x="7909560" y="4314240"/>
            <a:ext cx="2910600" cy="374400"/>
          </a:xfrm>
          <a:prstGeom prst="rect">
            <a:avLst/>
          </a:prstGeom>
        </p:spPr>
        <p:txBody>
          <a:bodyPr anchor="ctr"/>
          <a:lstStyle/>
          <a:p>
            <a:pPr algn="r">
              <a:lnSpc>
                <a:spcPct val="100000"/>
              </a:lnSpc>
            </a:pPr>
            <a:fld id="{81811056-D465-4CB9-AA0A-4330CFAFE132}" type="datetime">
              <a:rPr lang="pl-PL" sz="1050" b="0" strike="noStrike" spc="-1">
                <a:solidFill>
                  <a:srgbClr val="FFFFFF"/>
                </a:solidFill>
                <a:uFill>
                  <a:solidFill>
                    <a:srgbClr val="FFFFFF"/>
                  </a:solidFill>
                </a:uFill>
                <a:latin typeface="Century Gothic"/>
              </a:rPr>
              <a:t>09.02.2019</a:t>
            </a:fld>
            <a:endParaRPr lang="pl-PL" sz="1400" b="0" strike="noStrike" spc="-1">
              <a:solidFill>
                <a:srgbClr val="FFFFFF"/>
              </a:solidFill>
              <a:uFill>
                <a:solidFill>
                  <a:srgbClr val="FFFFFF"/>
                </a:solidFill>
              </a:uFill>
              <a:latin typeface="Times New Roman"/>
            </a:endParaRPr>
          </a:p>
        </p:txBody>
      </p:sp>
      <p:sp>
        <p:nvSpPr>
          <p:cNvPr id="4" name="PlaceHolder 3"/>
          <p:cNvSpPr>
            <a:spLocks noGrp="1"/>
          </p:cNvSpPr>
          <p:nvPr>
            <p:ph type="ftr"/>
          </p:nvPr>
        </p:nvSpPr>
        <p:spPr>
          <a:xfrm>
            <a:off x="1371600" y="4323960"/>
            <a:ext cx="6400440" cy="364680"/>
          </a:xfrm>
          <a:prstGeom prst="rect">
            <a:avLst/>
          </a:prstGeom>
        </p:spPr>
        <p:txBody>
          <a:bodyPr anchor="ctr"/>
          <a:lstStyle/>
          <a:p>
            <a:endParaRPr lang="pl-PL" sz="2400" b="0" strike="noStrike" spc="-1">
              <a:solidFill>
                <a:srgbClr val="FFFFFF"/>
              </a:solidFill>
              <a:uFill>
                <a:solidFill>
                  <a:srgbClr val="FFFFFF"/>
                </a:solidFill>
              </a:uFill>
              <a:latin typeface="Times New Roman"/>
            </a:endParaRPr>
          </a:p>
        </p:txBody>
      </p:sp>
      <p:sp>
        <p:nvSpPr>
          <p:cNvPr id="5" name="PlaceHolder 4"/>
          <p:cNvSpPr>
            <a:spLocks noGrp="1"/>
          </p:cNvSpPr>
          <p:nvPr>
            <p:ph type="sldNum"/>
          </p:nvPr>
        </p:nvSpPr>
        <p:spPr>
          <a:xfrm>
            <a:off x="8077320" y="1431000"/>
            <a:ext cx="2742840" cy="364680"/>
          </a:xfrm>
          <a:prstGeom prst="rect">
            <a:avLst/>
          </a:prstGeom>
        </p:spPr>
        <p:txBody>
          <a:bodyPr anchor="ctr"/>
          <a:lstStyle/>
          <a:p>
            <a:pPr algn="r">
              <a:lnSpc>
                <a:spcPct val="100000"/>
              </a:lnSpc>
            </a:pPr>
            <a:fld id="{78650CC9-662B-4D2D-A3B9-78DC5D7BF68C}" type="slidenum">
              <a:rPr lang="pl-PL" sz="1050" b="0" strike="noStrike" spc="-1">
                <a:solidFill>
                  <a:srgbClr val="FFFFFF"/>
                </a:solidFill>
                <a:uFill>
                  <a:solidFill>
                    <a:srgbClr val="FFFFFF"/>
                  </a:solidFill>
                </a:uFill>
                <a:latin typeface="Century Gothic"/>
              </a:rPr>
              <a:t>‹#›</a:t>
            </a:fld>
            <a:endParaRPr lang="pl-PL" sz="1400" b="0" strike="noStrike" spc="-1">
              <a:solidFill>
                <a:srgbClr val="FFFFFF"/>
              </a:solidFill>
              <a:uFill>
                <a:solidFill>
                  <a:srgbClr val="FFFFFF"/>
                </a:solidFill>
              </a:uFill>
              <a:latin typeface="Times New Roman"/>
            </a:endParaRPr>
          </a:p>
        </p:txBody>
      </p:sp>
      <p:sp>
        <p:nvSpPr>
          <p:cNvPr id="6" name="PlaceHolder 5"/>
          <p:cNvSpPr>
            <a:spLocks noGrp="1"/>
          </p:cNvSpPr>
          <p:nvPr>
            <p:ph type="body"/>
          </p:nvPr>
        </p:nvSpPr>
        <p:spPr>
          <a:xfrm>
            <a:off x="609480" y="1604520"/>
            <a:ext cx="10972440" cy="3977280"/>
          </a:xfrm>
          <a:prstGeom prst="rect">
            <a:avLst/>
          </a:prstGeom>
        </p:spPr>
        <p:txBody>
          <a:bodyPr lIns="0" tIns="0" rIns="0" bIns="0"/>
          <a:lstStyle/>
          <a:p>
            <a:pPr marL="432000" indent="-324000">
              <a:buClr>
                <a:srgbClr val="FFFFFF"/>
              </a:buClr>
              <a:buSzPct val="45000"/>
              <a:buFont typeface="Wingdings" charset="2"/>
              <a:buChar char=""/>
            </a:pPr>
            <a:r>
              <a:rPr lang="en-US" sz="2200" b="0" strike="noStrike" spc="-1">
                <a:solidFill>
                  <a:srgbClr val="FFFFFF"/>
                </a:solidFill>
                <a:uFill>
                  <a:solidFill>
                    <a:srgbClr val="FFFFFF"/>
                  </a:solidFill>
                </a:uFill>
                <a:latin typeface="Century Gothic"/>
              </a:rPr>
              <a:t>Kliknij, aby edytować format tekstu konspektu</a:t>
            </a:r>
          </a:p>
          <a:p>
            <a:pPr marL="864000" lvl="1" indent="-324000">
              <a:buClr>
                <a:srgbClr val="FFFFFF"/>
              </a:buClr>
              <a:buSzPct val="75000"/>
              <a:buFont typeface="Symbol" charset="2"/>
              <a:buChar char=""/>
            </a:pPr>
            <a:r>
              <a:rPr lang="en-US" sz="1800" b="0" strike="noStrike" spc="-1">
                <a:solidFill>
                  <a:srgbClr val="FFFFFF"/>
                </a:solidFill>
                <a:uFill>
                  <a:solidFill>
                    <a:srgbClr val="FFFFFF"/>
                  </a:solidFill>
                </a:uFill>
                <a:latin typeface="Century Gothic"/>
              </a:rPr>
              <a:t>Drugi poziom konspektu</a:t>
            </a:r>
          </a:p>
          <a:p>
            <a:pPr marL="1296000" lvl="2" indent="-288000">
              <a:buClr>
                <a:srgbClr val="FFFFFF"/>
              </a:buClr>
              <a:buSzPct val="45000"/>
              <a:buFont typeface="Wingdings" charset="2"/>
              <a:buChar char=""/>
            </a:pPr>
            <a:r>
              <a:rPr lang="en-US" sz="1600" b="0" strike="noStrike" spc="-1">
                <a:solidFill>
                  <a:srgbClr val="FFFFFF"/>
                </a:solidFill>
                <a:uFill>
                  <a:solidFill>
                    <a:srgbClr val="FFFFFF"/>
                  </a:solidFill>
                </a:uFill>
                <a:latin typeface="Century Gothic"/>
              </a:rPr>
              <a:t>Trzeci poziom konspektu</a:t>
            </a:r>
          </a:p>
          <a:p>
            <a:pPr marL="1728000" lvl="3" indent="-216000">
              <a:buClr>
                <a:srgbClr val="FFFFFF"/>
              </a:buClr>
              <a:buSzPct val="75000"/>
              <a:buFont typeface="Symbol" charset="2"/>
              <a:buChar char=""/>
            </a:pPr>
            <a:r>
              <a:rPr lang="en-US" sz="1600" b="0" strike="noStrike" spc="-1">
                <a:solidFill>
                  <a:srgbClr val="FFFFFF"/>
                </a:solidFill>
                <a:uFill>
                  <a:solidFill>
                    <a:srgbClr val="FFFFFF"/>
                  </a:solidFill>
                </a:uFill>
                <a:latin typeface="Century Gothic"/>
              </a:rPr>
              <a:t>Czwarty poziom konspektu</a:t>
            </a:r>
          </a:p>
          <a:p>
            <a:pPr marL="2160000" lvl="4" indent="-216000">
              <a:buClr>
                <a:srgbClr val="FFFFFF"/>
              </a:buClr>
              <a:buSzPct val="45000"/>
              <a:buFont typeface="Wingdings" charset="2"/>
              <a:buChar char=""/>
            </a:pPr>
            <a:r>
              <a:rPr lang="en-US" sz="2000" b="0" strike="noStrike" spc="-1">
                <a:solidFill>
                  <a:srgbClr val="FFFFFF"/>
                </a:solidFill>
                <a:uFill>
                  <a:solidFill>
                    <a:srgbClr val="FFFFFF"/>
                  </a:solidFill>
                </a:uFill>
                <a:latin typeface="Century Gothic"/>
              </a:rPr>
              <a:t>Piąty poziom konspektu</a:t>
            </a:r>
          </a:p>
          <a:p>
            <a:pPr marL="2592000" lvl="5" indent="-216000">
              <a:buClr>
                <a:srgbClr val="FFFFFF"/>
              </a:buClr>
              <a:buSzPct val="45000"/>
              <a:buFont typeface="Wingdings" charset="2"/>
              <a:buChar char=""/>
            </a:pPr>
            <a:r>
              <a:rPr lang="en-US" sz="2000" b="0" strike="noStrike" spc="-1">
                <a:solidFill>
                  <a:srgbClr val="FFFFFF"/>
                </a:solidFill>
                <a:uFill>
                  <a:solidFill>
                    <a:srgbClr val="FFFFFF"/>
                  </a:solidFill>
                </a:uFill>
                <a:latin typeface="Century Gothic"/>
              </a:rPr>
              <a:t>Szósty poziom konspektu</a:t>
            </a:r>
          </a:p>
          <a:p>
            <a:pPr marL="3024000" lvl="6" indent="-216000">
              <a:buClr>
                <a:srgbClr val="FFFFFF"/>
              </a:buClr>
              <a:buSzPct val="45000"/>
              <a:buFont typeface="Wingdings" charset="2"/>
              <a:buChar char=""/>
            </a:pPr>
            <a:r>
              <a:rPr lang="en-US" sz="2000" b="0" strike="noStrike" spc="-1">
                <a:solidFill>
                  <a:srgbClr val="FFFFFF"/>
                </a:solidFill>
                <a:uFill>
                  <a:solidFill>
                    <a:srgbClr val="FFFFFF"/>
                  </a:solidFill>
                </a:uFill>
                <a:latin typeface="Century Gothic"/>
              </a:rPr>
              <a:t>Siódmy poziom konspektu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 name="Picture 6"/>
          <p:cNvPicPr/>
          <p:nvPr/>
        </p:nvPicPr>
        <p:blipFill>
          <a:blip r:embed="rId14"/>
          <a:stretch/>
        </p:blipFill>
        <p:spPr>
          <a:xfrm>
            <a:off x="0" y="0"/>
            <a:ext cx="12191760" cy="1441080"/>
          </a:xfrm>
          <a:prstGeom prst="rect">
            <a:avLst/>
          </a:prstGeom>
          <a:ln>
            <a:noFill/>
          </a:ln>
        </p:spPr>
      </p:pic>
      <p:sp>
        <p:nvSpPr>
          <p:cNvPr id="42" name="PlaceHolder 1"/>
          <p:cNvSpPr>
            <a:spLocks noGrp="1"/>
          </p:cNvSpPr>
          <p:nvPr>
            <p:ph type="dt"/>
          </p:nvPr>
        </p:nvSpPr>
        <p:spPr>
          <a:xfrm>
            <a:off x="8595360" y="6356520"/>
            <a:ext cx="2910600" cy="364680"/>
          </a:xfrm>
          <a:prstGeom prst="rect">
            <a:avLst/>
          </a:prstGeom>
        </p:spPr>
        <p:txBody>
          <a:bodyPr anchor="ctr"/>
          <a:lstStyle/>
          <a:p>
            <a:pPr algn="r">
              <a:lnSpc>
                <a:spcPct val="100000"/>
              </a:lnSpc>
            </a:pPr>
            <a:fld id="{A442EB2D-C5AE-4C4E-9C2B-A6AB928BE800}" type="datetime">
              <a:rPr lang="pl-PL" sz="1050" b="0" strike="noStrike" spc="-1">
                <a:solidFill>
                  <a:srgbClr val="FFFFFF"/>
                </a:solidFill>
                <a:uFill>
                  <a:solidFill>
                    <a:srgbClr val="FFFFFF"/>
                  </a:solidFill>
                </a:uFill>
                <a:latin typeface="Century Gothic"/>
              </a:rPr>
              <a:t>09.02.2019</a:t>
            </a:fld>
            <a:endParaRPr lang="pl-PL" sz="1400" b="0" strike="noStrike" spc="-1">
              <a:solidFill>
                <a:srgbClr val="FFFFFF"/>
              </a:solidFill>
              <a:uFill>
                <a:solidFill>
                  <a:srgbClr val="FFFFFF"/>
                </a:solidFill>
              </a:uFill>
              <a:latin typeface="Times New Roman"/>
            </a:endParaRPr>
          </a:p>
        </p:txBody>
      </p:sp>
      <p:sp>
        <p:nvSpPr>
          <p:cNvPr id="43" name="PlaceHolder 2"/>
          <p:cNvSpPr>
            <a:spLocks noGrp="1"/>
          </p:cNvSpPr>
          <p:nvPr>
            <p:ph type="ftr"/>
          </p:nvPr>
        </p:nvSpPr>
        <p:spPr>
          <a:xfrm>
            <a:off x="685800" y="6355800"/>
            <a:ext cx="7772040" cy="364680"/>
          </a:xfrm>
          <a:prstGeom prst="rect">
            <a:avLst/>
          </a:prstGeom>
        </p:spPr>
        <p:txBody>
          <a:bodyPr anchor="ctr"/>
          <a:lstStyle/>
          <a:p>
            <a:endParaRPr lang="pl-PL" sz="2400" b="0" strike="noStrike" spc="-1">
              <a:solidFill>
                <a:srgbClr val="FFFFFF"/>
              </a:solidFill>
              <a:uFill>
                <a:solidFill>
                  <a:srgbClr val="FFFFFF"/>
                </a:solidFill>
              </a:uFill>
              <a:latin typeface="Times New Roman"/>
            </a:endParaRPr>
          </a:p>
        </p:txBody>
      </p:sp>
      <p:sp>
        <p:nvSpPr>
          <p:cNvPr id="44" name="PlaceHolder 3"/>
          <p:cNvSpPr>
            <a:spLocks noGrp="1"/>
          </p:cNvSpPr>
          <p:nvPr>
            <p:ph type="sldNum"/>
          </p:nvPr>
        </p:nvSpPr>
        <p:spPr>
          <a:xfrm>
            <a:off x="8763120" y="380880"/>
            <a:ext cx="2742840" cy="364680"/>
          </a:xfrm>
          <a:prstGeom prst="rect">
            <a:avLst/>
          </a:prstGeom>
        </p:spPr>
        <p:txBody>
          <a:bodyPr anchor="ctr"/>
          <a:lstStyle/>
          <a:p>
            <a:pPr algn="r">
              <a:lnSpc>
                <a:spcPct val="100000"/>
              </a:lnSpc>
            </a:pPr>
            <a:fld id="{AE75D59E-78D1-405F-B5EB-2A2073B0FF55}" type="slidenum">
              <a:rPr lang="pl-PL" sz="1050" b="0" strike="noStrike" spc="-1">
                <a:solidFill>
                  <a:srgbClr val="FFFFFF"/>
                </a:solidFill>
                <a:uFill>
                  <a:solidFill>
                    <a:srgbClr val="FFFFFF"/>
                  </a:solidFill>
                </a:uFill>
                <a:latin typeface="Century Gothic"/>
              </a:rPr>
              <a:t>‹#›</a:t>
            </a:fld>
            <a:endParaRPr lang="pl-PL" sz="1400" b="0" strike="noStrike" spc="-1">
              <a:solidFill>
                <a:srgbClr val="FFFFFF"/>
              </a:solidFill>
              <a:uFill>
                <a:solidFill>
                  <a:srgbClr val="FFFFFF"/>
                </a:solidFill>
              </a:uFill>
              <a:latin typeface="Times New Roman"/>
            </a:endParaRPr>
          </a:p>
        </p:txBody>
      </p:sp>
      <p:sp>
        <p:nvSpPr>
          <p:cNvPr id="45" name="PlaceHolder 4"/>
          <p:cNvSpPr>
            <a:spLocks noGrp="1"/>
          </p:cNvSpPr>
          <p:nvPr>
            <p:ph type="title"/>
          </p:nvPr>
        </p:nvSpPr>
        <p:spPr>
          <a:xfrm>
            <a:off x="609480" y="273600"/>
            <a:ext cx="10972440" cy="1144800"/>
          </a:xfrm>
          <a:prstGeom prst="rect">
            <a:avLst/>
          </a:prstGeom>
        </p:spPr>
        <p:txBody>
          <a:bodyPr lIns="0" tIns="0" rIns="0" bIns="0" anchor="ctr"/>
          <a:lstStyle/>
          <a:p>
            <a:r>
              <a:rPr lang="en-US" sz="1800" b="0" strike="noStrike" spc="-1">
                <a:solidFill>
                  <a:srgbClr val="FFFFFF"/>
                </a:solidFill>
                <a:uFill>
                  <a:solidFill>
                    <a:srgbClr val="FFFFFF"/>
                  </a:solidFill>
                </a:uFill>
                <a:latin typeface="Century Gothic"/>
              </a:rPr>
              <a:t>Kliknij, aby edytować format tekstu tytułu</a:t>
            </a:r>
          </a:p>
        </p:txBody>
      </p:sp>
      <p:sp>
        <p:nvSpPr>
          <p:cNvPr id="46" name="PlaceHolder 5"/>
          <p:cNvSpPr>
            <a:spLocks noGrp="1"/>
          </p:cNvSpPr>
          <p:nvPr>
            <p:ph type="body"/>
          </p:nvPr>
        </p:nvSpPr>
        <p:spPr>
          <a:xfrm>
            <a:off x="609480" y="1604520"/>
            <a:ext cx="10972440" cy="3977280"/>
          </a:xfrm>
          <a:prstGeom prst="rect">
            <a:avLst/>
          </a:prstGeom>
        </p:spPr>
        <p:txBody>
          <a:bodyPr lIns="0" tIns="0" rIns="0" bIns="0"/>
          <a:lstStyle/>
          <a:p>
            <a:pPr marL="432000" indent="-324000">
              <a:buClr>
                <a:srgbClr val="FFFFFF"/>
              </a:buClr>
              <a:buSzPct val="45000"/>
              <a:buFont typeface="Wingdings" charset="2"/>
              <a:buChar char=""/>
            </a:pPr>
            <a:r>
              <a:rPr lang="en-US" sz="2200" b="0" strike="noStrike" spc="-1">
                <a:solidFill>
                  <a:srgbClr val="FFFFFF"/>
                </a:solidFill>
                <a:uFill>
                  <a:solidFill>
                    <a:srgbClr val="FFFFFF"/>
                  </a:solidFill>
                </a:uFill>
                <a:latin typeface="Century Gothic"/>
              </a:rPr>
              <a:t>Kliknij, aby edytować format tekstu konspektu</a:t>
            </a:r>
          </a:p>
          <a:p>
            <a:pPr marL="864000" lvl="1" indent="-324000">
              <a:buClr>
                <a:srgbClr val="FFFFFF"/>
              </a:buClr>
              <a:buSzPct val="75000"/>
              <a:buFont typeface="Symbol" charset="2"/>
              <a:buChar char=""/>
            </a:pPr>
            <a:r>
              <a:rPr lang="en-US" sz="1800" b="0" strike="noStrike" spc="-1">
                <a:solidFill>
                  <a:srgbClr val="FFFFFF"/>
                </a:solidFill>
                <a:uFill>
                  <a:solidFill>
                    <a:srgbClr val="FFFFFF"/>
                  </a:solidFill>
                </a:uFill>
                <a:latin typeface="Century Gothic"/>
              </a:rPr>
              <a:t>Drugi poziom konspektu</a:t>
            </a:r>
          </a:p>
          <a:p>
            <a:pPr marL="1296000" lvl="2" indent="-288000">
              <a:buClr>
                <a:srgbClr val="FFFFFF"/>
              </a:buClr>
              <a:buSzPct val="45000"/>
              <a:buFont typeface="Wingdings" charset="2"/>
              <a:buChar char=""/>
            </a:pPr>
            <a:r>
              <a:rPr lang="en-US" sz="1600" b="0" strike="noStrike" spc="-1">
                <a:solidFill>
                  <a:srgbClr val="FFFFFF"/>
                </a:solidFill>
                <a:uFill>
                  <a:solidFill>
                    <a:srgbClr val="FFFFFF"/>
                  </a:solidFill>
                </a:uFill>
                <a:latin typeface="Century Gothic"/>
              </a:rPr>
              <a:t>Trzeci poziom konspektu</a:t>
            </a:r>
          </a:p>
          <a:p>
            <a:pPr marL="1728000" lvl="3" indent="-216000">
              <a:buClr>
                <a:srgbClr val="FFFFFF"/>
              </a:buClr>
              <a:buSzPct val="75000"/>
              <a:buFont typeface="Symbol" charset="2"/>
              <a:buChar char=""/>
            </a:pPr>
            <a:r>
              <a:rPr lang="en-US" sz="1600" b="0" strike="noStrike" spc="-1">
                <a:solidFill>
                  <a:srgbClr val="FFFFFF"/>
                </a:solidFill>
                <a:uFill>
                  <a:solidFill>
                    <a:srgbClr val="FFFFFF"/>
                  </a:solidFill>
                </a:uFill>
                <a:latin typeface="Century Gothic"/>
              </a:rPr>
              <a:t>Czwarty poziom konspektu</a:t>
            </a:r>
          </a:p>
          <a:p>
            <a:pPr marL="2160000" lvl="4" indent="-216000">
              <a:buClr>
                <a:srgbClr val="FFFFFF"/>
              </a:buClr>
              <a:buSzPct val="45000"/>
              <a:buFont typeface="Wingdings" charset="2"/>
              <a:buChar char=""/>
            </a:pPr>
            <a:r>
              <a:rPr lang="en-US" sz="2000" b="0" strike="noStrike" spc="-1">
                <a:solidFill>
                  <a:srgbClr val="FFFFFF"/>
                </a:solidFill>
                <a:uFill>
                  <a:solidFill>
                    <a:srgbClr val="FFFFFF"/>
                  </a:solidFill>
                </a:uFill>
                <a:latin typeface="Century Gothic"/>
              </a:rPr>
              <a:t>Piąty poziom konspektu</a:t>
            </a:r>
          </a:p>
          <a:p>
            <a:pPr marL="2592000" lvl="5" indent="-216000">
              <a:buClr>
                <a:srgbClr val="FFFFFF"/>
              </a:buClr>
              <a:buSzPct val="45000"/>
              <a:buFont typeface="Wingdings" charset="2"/>
              <a:buChar char=""/>
            </a:pPr>
            <a:r>
              <a:rPr lang="en-US" sz="2000" b="0" strike="noStrike" spc="-1">
                <a:solidFill>
                  <a:srgbClr val="FFFFFF"/>
                </a:solidFill>
                <a:uFill>
                  <a:solidFill>
                    <a:srgbClr val="FFFFFF"/>
                  </a:solidFill>
                </a:uFill>
                <a:latin typeface="Century Gothic"/>
              </a:rPr>
              <a:t>Szósty poziom konspektu</a:t>
            </a:r>
          </a:p>
          <a:p>
            <a:pPr marL="3024000" lvl="6" indent="-216000">
              <a:buClr>
                <a:srgbClr val="FFFFFF"/>
              </a:buClr>
              <a:buSzPct val="45000"/>
              <a:buFont typeface="Wingdings" charset="2"/>
              <a:buChar char=""/>
            </a:pPr>
            <a:r>
              <a:rPr lang="en-US" sz="2000" b="0" strike="noStrike" spc="-1">
                <a:solidFill>
                  <a:srgbClr val="FFFFFF"/>
                </a:solidFill>
                <a:uFill>
                  <a:solidFill>
                    <a:srgbClr val="FFFFFF"/>
                  </a:solidFill>
                </a:uFill>
                <a:latin typeface="Century Gothic"/>
              </a:rPr>
              <a:t>Siódmy poziom konspektu</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Shape 1"/>
          <p:cNvSpPr txBox="1"/>
          <p:nvPr/>
        </p:nvSpPr>
        <p:spPr>
          <a:xfrm>
            <a:off x="762000" y="1267560"/>
            <a:ext cx="9448560" cy="1824840"/>
          </a:xfrm>
          <a:prstGeom prst="rect">
            <a:avLst/>
          </a:prstGeom>
          <a:noFill/>
          <a:ln>
            <a:noFill/>
          </a:ln>
        </p:spPr>
        <p:txBody>
          <a:bodyPr anchor="b"/>
          <a:lstStyle/>
          <a:p>
            <a:pPr>
              <a:lnSpc>
                <a:spcPct val="100000"/>
              </a:lnSpc>
            </a:pPr>
            <a:r>
              <a:rPr lang="en-US" sz="6000" b="0" strike="noStrike" cap="all" spc="-1" dirty="0" err="1">
                <a:solidFill>
                  <a:srgbClr val="FFFFFF"/>
                </a:solidFill>
                <a:uFill>
                  <a:solidFill>
                    <a:srgbClr val="FFFFFF"/>
                  </a:solidFill>
                </a:uFill>
                <a:latin typeface="Century Gothic"/>
              </a:rPr>
              <a:t>Cracovie</a:t>
            </a:r>
            <a:endParaRPr lang="en-US" sz="1800" b="0" strike="noStrike" spc="-1" dirty="0">
              <a:solidFill>
                <a:srgbClr val="FFFFFF"/>
              </a:solidFill>
              <a:uFill>
                <a:solidFill>
                  <a:srgbClr val="FFFFFF"/>
                </a:solidFill>
              </a:uFill>
              <a:latin typeface="Century Gothic"/>
            </a:endParaRPr>
          </a:p>
        </p:txBody>
      </p:sp>
      <p:sp>
        <p:nvSpPr>
          <p:cNvPr id="82" name="TextShape 2"/>
          <p:cNvSpPr txBox="1"/>
          <p:nvPr/>
        </p:nvSpPr>
        <p:spPr>
          <a:xfrm>
            <a:off x="1219200" y="3061154"/>
            <a:ext cx="9448560" cy="685440"/>
          </a:xfrm>
          <a:prstGeom prst="rect">
            <a:avLst/>
          </a:prstGeom>
          <a:noFill/>
          <a:ln>
            <a:noFill/>
          </a:ln>
        </p:spPr>
        <p:txBody>
          <a:bodyPr/>
          <a:lstStyle/>
          <a:p>
            <a:pPr>
              <a:lnSpc>
                <a:spcPct val="100000"/>
              </a:lnSpc>
            </a:pPr>
            <a:r>
              <a:rPr lang="fr-FR" sz="2000" b="0" strike="noStrike" spc="-1" dirty="0" smtClean="0">
                <a:solidFill>
                  <a:srgbClr val="FFFFFF"/>
                </a:solidFill>
                <a:uFill>
                  <a:solidFill>
                    <a:srgbClr val="FFFFFF"/>
                  </a:solidFill>
                </a:uFill>
                <a:latin typeface="Century Gothic"/>
              </a:rPr>
              <a:t>m</a:t>
            </a:r>
            <a:r>
              <a:rPr lang="pl-PL" sz="2000" b="0" strike="noStrike" spc="-1" dirty="0" smtClean="0">
                <a:solidFill>
                  <a:srgbClr val="FFFFFF"/>
                </a:solidFill>
                <a:uFill>
                  <a:solidFill>
                    <a:srgbClr val="FFFFFF"/>
                  </a:solidFill>
                </a:uFill>
                <a:latin typeface="Century Gothic"/>
              </a:rPr>
              <a:t>a </a:t>
            </a:r>
            <a:r>
              <a:rPr lang="pl-PL" sz="2000" b="0" strike="noStrike" spc="-1" dirty="0" err="1">
                <a:solidFill>
                  <a:srgbClr val="FFFFFF"/>
                </a:solidFill>
                <a:uFill>
                  <a:solidFill>
                    <a:srgbClr val="FFFFFF"/>
                  </a:solidFill>
                </a:uFill>
                <a:latin typeface="Century Gothic"/>
              </a:rPr>
              <a:t>ville</a:t>
            </a:r>
            <a:r>
              <a:rPr lang="pl-PL" sz="2000" b="0" strike="noStrike" spc="-1" dirty="0">
                <a:solidFill>
                  <a:srgbClr val="FFFFFF"/>
                </a:solidFill>
                <a:uFill>
                  <a:solidFill>
                    <a:srgbClr val="FFFFFF"/>
                  </a:solidFill>
                </a:uFill>
                <a:latin typeface="Century Gothic"/>
              </a:rPr>
              <a:t> et ma </a:t>
            </a:r>
            <a:r>
              <a:rPr lang="pl-PL" sz="2000" b="0" strike="noStrike" spc="-1" dirty="0" err="1">
                <a:solidFill>
                  <a:srgbClr val="FFFFFF"/>
                </a:solidFill>
                <a:uFill>
                  <a:solidFill>
                    <a:srgbClr val="FFFFFF"/>
                  </a:solidFill>
                </a:uFill>
                <a:latin typeface="Century Gothic"/>
              </a:rPr>
              <a:t>région</a:t>
            </a:r>
            <a:endParaRPr lang="pl-PL" sz="3200" b="0" strike="noStrike" spc="-1" dirty="0">
              <a:solidFill>
                <a:srgbClr val="FFFFFF"/>
              </a:solidFill>
              <a:uFill>
                <a:solidFill>
                  <a:srgbClr val="FFFFFF"/>
                </a:solidFill>
              </a:uFill>
              <a:latin typeface="Arial"/>
            </a:endParaRPr>
          </a:p>
          <a:p>
            <a:pPr>
              <a:lnSpc>
                <a:spcPct val="100000"/>
              </a:lnSpc>
            </a:pPr>
            <a:endParaRPr lang="pl-PL" sz="3200" b="0" strike="noStrike" spc="-1" dirty="0">
              <a:solidFill>
                <a:srgbClr val="FFFFFF"/>
              </a:solidFill>
              <a:uFill>
                <a:solidFill>
                  <a:srgbClr val="FFFFFF"/>
                </a:solidFill>
              </a:uFill>
              <a:latin typeface="Arial"/>
            </a:endParaRPr>
          </a:p>
        </p:txBody>
      </p:sp>
      <p:pic>
        <p:nvPicPr>
          <p:cNvPr id="83" name="Obraz 6"/>
          <p:cNvPicPr/>
          <p:nvPr/>
        </p:nvPicPr>
        <p:blipFill>
          <a:blip r:embed="rId2"/>
          <a:stretch/>
        </p:blipFill>
        <p:spPr>
          <a:xfrm>
            <a:off x="5257800" y="533400"/>
            <a:ext cx="6824280" cy="4191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ustomShape 1"/>
          <p:cNvSpPr/>
          <p:nvPr/>
        </p:nvSpPr>
        <p:spPr>
          <a:xfrm>
            <a:off x="5597716" y="304800"/>
            <a:ext cx="645192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3200" b="1" strike="noStrike" spc="-1" dirty="0" err="1">
                <a:solidFill>
                  <a:srgbClr val="E9BF35"/>
                </a:solidFill>
                <a:uFill>
                  <a:solidFill>
                    <a:srgbClr val="FFFFFF"/>
                  </a:solidFill>
                </a:uFill>
                <a:latin typeface="Century Gothic"/>
              </a:rPr>
              <a:t>Les</a:t>
            </a:r>
            <a:r>
              <a:rPr lang="pl-PL" sz="3200" b="1" strike="noStrike" spc="-1" dirty="0">
                <a:solidFill>
                  <a:srgbClr val="E9BF35"/>
                </a:solidFill>
                <a:uFill>
                  <a:solidFill>
                    <a:srgbClr val="FFFFFF"/>
                  </a:solidFill>
                </a:uFill>
                <a:latin typeface="Century Gothic"/>
              </a:rPr>
              <a:t> </a:t>
            </a:r>
            <a:r>
              <a:rPr lang="pl-PL" sz="3200" b="1" strike="noStrike" spc="-1" dirty="0" err="1">
                <a:solidFill>
                  <a:srgbClr val="E9BF35"/>
                </a:solidFill>
                <a:uFill>
                  <a:solidFill>
                    <a:srgbClr val="FFFFFF"/>
                  </a:solidFill>
                </a:uFill>
                <a:latin typeface="Century Gothic"/>
              </a:rPr>
              <a:t>églises</a:t>
            </a:r>
            <a:r>
              <a:rPr lang="pl-PL" sz="3200" b="1" strike="noStrike" spc="-1" dirty="0">
                <a:solidFill>
                  <a:srgbClr val="E9BF35"/>
                </a:solidFill>
                <a:uFill>
                  <a:solidFill>
                    <a:srgbClr val="FFFFFF"/>
                  </a:solidFill>
                </a:uFill>
                <a:latin typeface="Century Gothic"/>
              </a:rPr>
              <a:t> à Cracovie</a:t>
            </a:r>
            <a:endParaRPr lang="pl-PL" sz="1800" b="0" strike="noStrike" spc="-1" dirty="0">
              <a:solidFill>
                <a:srgbClr val="FFFFFF"/>
              </a:solidFill>
              <a:uFill>
                <a:solidFill>
                  <a:srgbClr val="FFFFFF"/>
                </a:solidFill>
              </a:uFill>
              <a:latin typeface="Arial"/>
            </a:endParaRPr>
          </a:p>
        </p:txBody>
      </p:sp>
      <p:sp>
        <p:nvSpPr>
          <p:cNvPr id="109" name="CustomShape 2"/>
          <p:cNvSpPr/>
          <p:nvPr/>
        </p:nvSpPr>
        <p:spPr>
          <a:xfrm>
            <a:off x="525350" y="1311214"/>
            <a:ext cx="64850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1" strike="noStrike" spc="-1" dirty="0">
                <a:solidFill>
                  <a:srgbClr val="FE801A"/>
                </a:solidFill>
                <a:uFill>
                  <a:solidFill>
                    <a:srgbClr val="FFFFFF"/>
                  </a:solidFill>
                </a:uFill>
                <a:latin typeface="Century Gothic"/>
              </a:rPr>
              <a:t>L’EGLISE DE SAINT ADALBERT</a:t>
            </a:r>
            <a:endParaRPr lang="pl-PL" sz="1800" b="0" strike="noStrike" spc="-1" dirty="0">
              <a:solidFill>
                <a:srgbClr val="FFFFFF"/>
              </a:solidFill>
              <a:uFill>
                <a:solidFill>
                  <a:srgbClr val="FFFFFF"/>
                </a:solidFill>
              </a:uFill>
              <a:latin typeface="Arial"/>
            </a:endParaRPr>
          </a:p>
        </p:txBody>
      </p:sp>
      <p:sp>
        <p:nvSpPr>
          <p:cNvPr id="110" name="CustomShape 3"/>
          <p:cNvSpPr/>
          <p:nvPr/>
        </p:nvSpPr>
        <p:spPr>
          <a:xfrm>
            <a:off x="6282651" y="1311214"/>
            <a:ext cx="64850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1" strike="noStrike" spc="-1" dirty="0">
                <a:solidFill>
                  <a:srgbClr val="FE801A"/>
                </a:solidFill>
                <a:uFill>
                  <a:solidFill>
                    <a:srgbClr val="FFFFFF"/>
                  </a:solidFill>
                </a:uFill>
                <a:latin typeface="Century Gothic"/>
              </a:rPr>
              <a:t>L’EGLISE DE SAINT CROIX</a:t>
            </a:r>
            <a:endParaRPr lang="pl-PL" sz="1800" b="0" strike="noStrike" spc="-1" dirty="0">
              <a:solidFill>
                <a:srgbClr val="FFFFFF"/>
              </a:solidFill>
              <a:uFill>
                <a:solidFill>
                  <a:srgbClr val="FFFFFF"/>
                </a:solidFill>
              </a:uFill>
              <a:latin typeface="Arial"/>
            </a:endParaRPr>
          </a:p>
        </p:txBody>
      </p:sp>
      <p:sp>
        <p:nvSpPr>
          <p:cNvPr id="111" name="CustomShape 4"/>
          <p:cNvSpPr/>
          <p:nvPr/>
        </p:nvSpPr>
        <p:spPr>
          <a:xfrm>
            <a:off x="1091880" y="1719212"/>
            <a:ext cx="468144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5480">
              <a:lnSpc>
                <a:spcPct val="100000"/>
              </a:lnSpc>
              <a:buClr>
                <a:srgbClr val="FE801A"/>
              </a:buClr>
              <a:buFont typeface="Arial"/>
              <a:buChar char="•"/>
            </a:pPr>
            <a:r>
              <a:rPr lang="pl-PL" sz="2000" b="1" strike="noStrike" spc="-1" dirty="0" err="1">
                <a:solidFill>
                  <a:srgbClr val="FE801A"/>
                </a:solidFill>
                <a:uFill>
                  <a:solidFill>
                    <a:srgbClr val="FFFFFF"/>
                  </a:solidFill>
                </a:uFill>
                <a:latin typeface="Century Gothic"/>
              </a:rPr>
              <a:t>C’est</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une</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église</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romane</a:t>
            </a:r>
            <a:r>
              <a:rPr lang="pl-PL" sz="2000" b="1" strike="noStrike" spc="-1" dirty="0">
                <a:solidFill>
                  <a:srgbClr val="FE801A"/>
                </a:solidFill>
                <a:uFill>
                  <a:solidFill>
                    <a:srgbClr val="FFFFFF"/>
                  </a:solidFill>
                </a:uFill>
                <a:latin typeface="Century Gothic"/>
              </a:rPr>
              <a:t>.</a:t>
            </a:r>
            <a:endParaRPr lang="pl-PL" sz="1800" b="0" strike="noStrike" spc="-1" dirty="0">
              <a:solidFill>
                <a:srgbClr val="FFFFFF"/>
              </a:solidFill>
              <a:uFill>
                <a:solidFill>
                  <a:srgbClr val="FFFFFF"/>
                </a:solidFill>
              </a:uFill>
              <a:latin typeface="Arial"/>
            </a:endParaRPr>
          </a:p>
          <a:p>
            <a:pPr marL="285840" indent="-285480">
              <a:lnSpc>
                <a:spcPct val="100000"/>
              </a:lnSpc>
              <a:buClr>
                <a:srgbClr val="FE801A"/>
              </a:buClr>
              <a:buFont typeface="Arial"/>
              <a:buChar char="•"/>
            </a:pPr>
            <a:r>
              <a:rPr lang="pl-PL" sz="2000" b="1" strike="noStrike" spc="-1" dirty="0">
                <a:solidFill>
                  <a:srgbClr val="FE801A"/>
                </a:solidFill>
                <a:uFill>
                  <a:solidFill>
                    <a:srgbClr val="FFFFFF"/>
                  </a:solidFill>
                </a:uFill>
                <a:latin typeface="Century Gothic"/>
              </a:rPr>
              <a:t>Elle </a:t>
            </a:r>
            <a:r>
              <a:rPr lang="pl-PL" sz="2000" b="1" strike="noStrike" spc="-1" dirty="0" err="1">
                <a:solidFill>
                  <a:srgbClr val="FE801A"/>
                </a:solidFill>
                <a:uFill>
                  <a:solidFill>
                    <a:srgbClr val="FFFFFF"/>
                  </a:solidFill>
                </a:uFill>
                <a:latin typeface="Century Gothic"/>
              </a:rPr>
              <a:t>date</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du</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XIème</a:t>
            </a:r>
            <a:r>
              <a:rPr lang="pl-PL" sz="2000" b="1" strike="noStrike" spc="-1" dirty="0">
                <a:solidFill>
                  <a:srgbClr val="FE801A"/>
                </a:solidFill>
                <a:uFill>
                  <a:solidFill>
                    <a:srgbClr val="FFFFFF"/>
                  </a:solidFill>
                </a:uFill>
                <a:latin typeface="Century Gothic"/>
              </a:rPr>
              <a:t> siècle.</a:t>
            </a:r>
            <a:endParaRPr lang="pl-PL" sz="1800" b="0" strike="noStrike" spc="-1" dirty="0">
              <a:solidFill>
                <a:srgbClr val="FFFFFF"/>
              </a:solidFill>
              <a:uFill>
                <a:solidFill>
                  <a:srgbClr val="FFFFFF"/>
                </a:solidFill>
              </a:uFill>
              <a:latin typeface="Arial"/>
            </a:endParaRPr>
          </a:p>
          <a:p>
            <a:pPr marL="285840" indent="-285480">
              <a:lnSpc>
                <a:spcPct val="100000"/>
              </a:lnSpc>
              <a:buClr>
                <a:srgbClr val="FE801A"/>
              </a:buClr>
              <a:buFont typeface="Arial"/>
              <a:buChar char="•"/>
            </a:pPr>
            <a:r>
              <a:rPr lang="pl-PL" sz="2000" b="1" strike="noStrike" spc="-1" dirty="0">
                <a:solidFill>
                  <a:srgbClr val="FE801A"/>
                </a:solidFill>
                <a:uFill>
                  <a:solidFill>
                    <a:srgbClr val="FFFFFF"/>
                  </a:solidFill>
                </a:uFill>
                <a:latin typeface="Century Gothic"/>
              </a:rPr>
              <a:t>Elle </a:t>
            </a:r>
            <a:r>
              <a:rPr lang="pl-PL" sz="2000" b="1" strike="noStrike" spc="-1" dirty="0" err="1">
                <a:solidFill>
                  <a:srgbClr val="FE801A"/>
                </a:solidFill>
                <a:uFill>
                  <a:solidFill>
                    <a:srgbClr val="FFFFFF"/>
                  </a:solidFill>
                </a:uFill>
                <a:latin typeface="Century Gothic"/>
              </a:rPr>
              <a:t>se</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trouve</a:t>
            </a:r>
            <a:r>
              <a:rPr lang="pl-PL" sz="2000" b="1" strike="noStrike" spc="-1" dirty="0">
                <a:solidFill>
                  <a:srgbClr val="FE801A"/>
                </a:solidFill>
                <a:uFill>
                  <a:solidFill>
                    <a:srgbClr val="FFFFFF"/>
                  </a:solidFill>
                </a:uFill>
                <a:latin typeface="Century Gothic"/>
              </a:rPr>
              <a:t> sur la place </a:t>
            </a:r>
            <a:r>
              <a:rPr lang="pl-PL" sz="2000" b="1" strike="noStrike" spc="-1" dirty="0" err="1">
                <a:solidFill>
                  <a:srgbClr val="FE801A"/>
                </a:solidFill>
                <a:uFill>
                  <a:solidFill>
                    <a:srgbClr val="FFFFFF"/>
                  </a:solidFill>
                </a:uFill>
                <a:latin typeface="Century Gothic"/>
              </a:rPr>
              <a:t>principale</a:t>
            </a:r>
            <a:r>
              <a:rPr lang="pl-PL" sz="2000" b="1" strike="noStrike" spc="-1" dirty="0">
                <a:solidFill>
                  <a:srgbClr val="FE801A"/>
                </a:solidFill>
                <a:uFill>
                  <a:solidFill>
                    <a:srgbClr val="FFFFFF"/>
                  </a:solidFill>
                </a:uFill>
                <a:latin typeface="Century Gothic"/>
              </a:rPr>
              <a:t> de Cracovie.</a:t>
            </a:r>
            <a:endParaRPr lang="pl-PL" sz="1800" b="0" strike="noStrike" spc="-1" dirty="0">
              <a:solidFill>
                <a:srgbClr val="FFFFFF"/>
              </a:solidFill>
              <a:uFill>
                <a:solidFill>
                  <a:srgbClr val="FFFFFF"/>
                </a:solidFill>
              </a:uFill>
              <a:latin typeface="Arial"/>
            </a:endParaRPr>
          </a:p>
        </p:txBody>
      </p:sp>
      <p:sp>
        <p:nvSpPr>
          <p:cNvPr id="112" name="CustomShape 5"/>
          <p:cNvSpPr/>
          <p:nvPr/>
        </p:nvSpPr>
        <p:spPr>
          <a:xfrm>
            <a:off x="7000851" y="1811520"/>
            <a:ext cx="504864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FE801A"/>
              </a:buClr>
              <a:buFont typeface="Arial"/>
              <a:buChar char="•"/>
            </a:pPr>
            <a:r>
              <a:rPr lang="pl-PL" sz="2000" b="1" strike="noStrike" spc="-1" dirty="0" err="1">
                <a:solidFill>
                  <a:srgbClr val="FE801A"/>
                </a:solidFill>
                <a:uFill>
                  <a:solidFill>
                    <a:srgbClr val="FFFFFF"/>
                  </a:solidFill>
                </a:uFill>
                <a:latin typeface="Century Gothic"/>
              </a:rPr>
              <a:t>C’est</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une</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église</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gothique</a:t>
            </a:r>
            <a:r>
              <a:rPr lang="pl-PL" sz="2000" b="1" strike="noStrike" spc="-1" dirty="0">
                <a:solidFill>
                  <a:srgbClr val="FE801A"/>
                </a:solidFill>
                <a:uFill>
                  <a:solidFill>
                    <a:srgbClr val="FFFFFF"/>
                  </a:solidFill>
                </a:uFill>
                <a:latin typeface="Century Gothic"/>
              </a:rPr>
              <a:t>.</a:t>
            </a:r>
            <a:endParaRPr lang="pl-PL" sz="1800" b="0" strike="noStrike" spc="-1" dirty="0">
              <a:solidFill>
                <a:srgbClr val="FFFFFF"/>
              </a:solidFill>
              <a:uFill>
                <a:solidFill>
                  <a:srgbClr val="FFFFFF"/>
                </a:solidFill>
              </a:uFill>
              <a:latin typeface="Arial"/>
            </a:endParaRPr>
          </a:p>
          <a:p>
            <a:pPr marL="343080" indent="-342720">
              <a:lnSpc>
                <a:spcPct val="100000"/>
              </a:lnSpc>
              <a:buClr>
                <a:srgbClr val="FE801A"/>
              </a:buClr>
              <a:buFont typeface="Arial"/>
              <a:buChar char="•"/>
            </a:pPr>
            <a:r>
              <a:rPr lang="pl-PL" sz="2000" b="1" strike="noStrike" spc="-1" dirty="0">
                <a:solidFill>
                  <a:srgbClr val="FE801A"/>
                </a:solidFill>
                <a:uFill>
                  <a:solidFill>
                    <a:srgbClr val="FFFFFF"/>
                  </a:solidFill>
                </a:uFill>
                <a:latin typeface="Century Gothic"/>
              </a:rPr>
              <a:t>Elle a </a:t>
            </a:r>
            <a:r>
              <a:rPr lang="pl-PL" sz="2000" b="1" strike="noStrike" spc="-1" dirty="0" err="1">
                <a:solidFill>
                  <a:srgbClr val="FE801A"/>
                </a:solidFill>
                <a:uFill>
                  <a:solidFill>
                    <a:srgbClr val="FFFFFF"/>
                  </a:solidFill>
                </a:uFill>
                <a:latin typeface="Century Gothic"/>
              </a:rPr>
              <a:t>été</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fondée</a:t>
            </a:r>
            <a:r>
              <a:rPr lang="pl-PL" sz="2000" b="1" strike="noStrike" spc="-1" dirty="0">
                <a:solidFill>
                  <a:srgbClr val="FE801A"/>
                </a:solidFill>
                <a:uFill>
                  <a:solidFill>
                    <a:srgbClr val="FFFFFF"/>
                  </a:solidFill>
                </a:uFill>
                <a:latin typeface="Century Gothic"/>
              </a:rPr>
              <a:t> en </a:t>
            </a:r>
            <a:r>
              <a:rPr lang="pl-PL" sz="2000" b="1" strike="noStrike" spc="-1" dirty="0" err="1">
                <a:solidFill>
                  <a:srgbClr val="FE801A"/>
                </a:solidFill>
                <a:uFill>
                  <a:solidFill>
                    <a:srgbClr val="FFFFFF"/>
                  </a:solidFill>
                </a:uFill>
                <a:latin typeface="Century Gothic"/>
              </a:rPr>
              <a:t>XIVème</a:t>
            </a:r>
            <a:r>
              <a:rPr lang="pl-PL" sz="2000" b="1" strike="noStrike" spc="-1" dirty="0">
                <a:solidFill>
                  <a:srgbClr val="FE801A"/>
                </a:solidFill>
                <a:uFill>
                  <a:solidFill>
                    <a:srgbClr val="FFFFFF"/>
                  </a:solidFill>
                </a:uFill>
                <a:latin typeface="Century Gothic"/>
              </a:rPr>
              <a:t> siècle.</a:t>
            </a:r>
            <a:endParaRPr lang="pl-PL" sz="1800" b="0" strike="noStrike" spc="-1" dirty="0">
              <a:solidFill>
                <a:srgbClr val="FFFFFF"/>
              </a:solidFill>
              <a:uFill>
                <a:solidFill>
                  <a:srgbClr val="FFFFFF"/>
                </a:solidFill>
              </a:uFill>
              <a:latin typeface="Arial"/>
            </a:endParaRPr>
          </a:p>
          <a:p>
            <a:pPr marL="343080" indent="-342720">
              <a:lnSpc>
                <a:spcPct val="100000"/>
              </a:lnSpc>
              <a:buClr>
                <a:srgbClr val="FE801A"/>
              </a:buClr>
              <a:buFont typeface="Arial"/>
              <a:buChar char="•"/>
            </a:pPr>
            <a:r>
              <a:rPr lang="pl-PL" sz="2000" b="1" strike="noStrike" spc="-1" dirty="0">
                <a:solidFill>
                  <a:srgbClr val="FE801A"/>
                </a:solidFill>
                <a:uFill>
                  <a:solidFill>
                    <a:srgbClr val="FFFFFF"/>
                  </a:solidFill>
                </a:uFill>
                <a:latin typeface="Century Gothic"/>
              </a:rPr>
              <a:t>Elle </a:t>
            </a:r>
            <a:r>
              <a:rPr lang="pl-PL" sz="2000" b="1" strike="noStrike" spc="-1" dirty="0" err="1">
                <a:solidFill>
                  <a:srgbClr val="FE801A"/>
                </a:solidFill>
                <a:uFill>
                  <a:solidFill>
                    <a:srgbClr val="FFFFFF"/>
                  </a:solidFill>
                </a:uFill>
                <a:latin typeface="Century Gothic"/>
              </a:rPr>
              <a:t>se</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trouve</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dans</a:t>
            </a:r>
            <a:r>
              <a:rPr lang="pl-PL" sz="2000" b="1" strike="noStrike" spc="-1" dirty="0">
                <a:solidFill>
                  <a:srgbClr val="FE801A"/>
                </a:solidFill>
                <a:uFill>
                  <a:solidFill>
                    <a:srgbClr val="FFFFFF"/>
                  </a:solidFill>
                </a:uFill>
                <a:latin typeface="Century Gothic"/>
              </a:rPr>
              <a:t> le </a:t>
            </a:r>
            <a:r>
              <a:rPr lang="pl-PL" sz="2000" b="1" strike="noStrike" spc="-1" dirty="0" err="1">
                <a:solidFill>
                  <a:srgbClr val="FE801A"/>
                </a:solidFill>
                <a:uFill>
                  <a:solidFill>
                    <a:srgbClr val="FFFFFF"/>
                  </a:solidFill>
                </a:uFill>
                <a:latin typeface="Century Gothic"/>
              </a:rPr>
              <a:t>centre</a:t>
            </a:r>
            <a:r>
              <a:rPr lang="pl-PL" sz="2000" b="1" strike="noStrike" spc="-1" dirty="0">
                <a:solidFill>
                  <a:srgbClr val="FE801A"/>
                </a:solidFill>
                <a:uFill>
                  <a:solidFill>
                    <a:srgbClr val="FFFFFF"/>
                  </a:solidFill>
                </a:uFill>
                <a:latin typeface="Century Gothic"/>
              </a:rPr>
              <a:t> </a:t>
            </a:r>
            <a:r>
              <a:rPr lang="pl-PL" sz="2000" b="1" strike="noStrike" spc="-1" dirty="0" err="1">
                <a:solidFill>
                  <a:srgbClr val="FE801A"/>
                </a:solidFill>
                <a:uFill>
                  <a:solidFill>
                    <a:srgbClr val="FFFFFF"/>
                  </a:solidFill>
                </a:uFill>
                <a:latin typeface="Century Gothic"/>
              </a:rPr>
              <a:t>historique</a:t>
            </a:r>
            <a:r>
              <a:rPr lang="pl-PL" sz="2000" b="1" strike="noStrike" spc="-1" dirty="0">
                <a:solidFill>
                  <a:srgbClr val="FE801A"/>
                </a:solidFill>
                <a:uFill>
                  <a:solidFill>
                    <a:srgbClr val="FFFFFF"/>
                  </a:solidFill>
                </a:uFill>
                <a:latin typeface="Century Gothic"/>
              </a:rPr>
              <a:t> de Cracovie.</a:t>
            </a:r>
            <a:endParaRPr lang="pl-PL" sz="1800" b="0" strike="noStrike" spc="-1" dirty="0">
              <a:solidFill>
                <a:srgbClr val="FFFFFF"/>
              </a:solidFill>
              <a:uFill>
                <a:solidFill>
                  <a:srgbClr val="FFFFFF"/>
                </a:solidFill>
              </a:uFill>
              <a:latin typeface="Arial"/>
            </a:endParaRPr>
          </a:p>
        </p:txBody>
      </p:sp>
      <p:pic>
        <p:nvPicPr>
          <p:cNvPr id="113" name="Obraz 9"/>
          <p:cNvPicPr/>
          <p:nvPr/>
        </p:nvPicPr>
        <p:blipFill>
          <a:blip r:embed="rId2"/>
          <a:stretch/>
        </p:blipFill>
        <p:spPr>
          <a:xfrm>
            <a:off x="914400" y="3121560"/>
            <a:ext cx="4561560" cy="3214080"/>
          </a:xfrm>
          <a:prstGeom prst="rect">
            <a:avLst/>
          </a:prstGeom>
          <a:ln>
            <a:noFill/>
          </a:ln>
        </p:spPr>
      </p:pic>
      <p:pic>
        <p:nvPicPr>
          <p:cNvPr id="114" name="Obraz 11"/>
          <p:cNvPicPr/>
          <p:nvPr/>
        </p:nvPicPr>
        <p:blipFill>
          <a:blip r:embed="rId3"/>
          <a:stretch/>
        </p:blipFill>
        <p:spPr>
          <a:xfrm>
            <a:off x="8077200" y="3182941"/>
            <a:ext cx="2733480" cy="3147480"/>
          </a:xfrm>
          <a:prstGeom prst="rect">
            <a:avLst/>
          </a:prstGeom>
          <a:ln>
            <a:noFill/>
          </a:ln>
        </p:spPr>
      </p:pic>
      <p:pic>
        <p:nvPicPr>
          <p:cNvPr id="115" name="Obraz 5"/>
          <p:cNvPicPr/>
          <p:nvPr/>
        </p:nvPicPr>
        <p:blipFill>
          <a:blip r:embed="rId4"/>
          <a:stretch/>
        </p:blipFill>
        <p:spPr>
          <a:xfrm>
            <a:off x="5626943" y="3962400"/>
            <a:ext cx="2092320" cy="3004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152400" y="976172"/>
            <a:ext cx="60973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1" strike="noStrike" spc="-1">
                <a:solidFill>
                  <a:srgbClr val="DF2E28"/>
                </a:solidFill>
                <a:uFill>
                  <a:solidFill>
                    <a:srgbClr val="FFFFFF"/>
                  </a:solidFill>
                </a:uFill>
                <a:latin typeface="Century Gothic"/>
              </a:rPr>
              <a:t>L’EGLISE DE SAINT BARBARA</a:t>
            </a:r>
            <a:endParaRPr lang="pl-PL" sz="1800" b="0" strike="noStrike" spc="-1">
              <a:solidFill>
                <a:srgbClr val="FFFFFF"/>
              </a:solidFill>
              <a:uFill>
                <a:solidFill>
                  <a:srgbClr val="FFFFFF"/>
                </a:solidFill>
              </a:uFill>
              <a:latin typeface="Arial"/>
            </a:endParaRPr>
          </a:p>
        </p:txBody>
      </p:sp>
      <p:sp>
        <p:nvSpPr>
          <p:cNvPr id="117" name="CustomShape 2"/>
          <p:cNvSpPr/>
          <p:nvPr/>
        </p:nvSpPr>
        <p:spPr>
          <a:xfrm>
            <a:off x="6092592" y="957664"/>
            <a:ext cx="60973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1" strike="noStrike" spc="-1" dirty="0">
                <a:solidFill>
                  <a:srgbClr val="DF2E28"/>
                </a:solidFill>
                <a:uFill>
                  <a:solidFill>
                    <a:srgbClr val="FFFFFF"/>
                  </a:solidFill>
                </a:uFill>
                <a:latin typeface="Century Gothic"/>
              </a:rPr>
              <a:t>L’EGLISE DE SAINT JEAN LE BAPTISTE</a:t>
            </a:r>
            <a:endParaRPr lang="pl-PL" sz="1800" b="0" strike="noStrike" spc="-1" dirty="0">
              <a:solidFill>
                <a:srgbClr val="FFFFFF"/>
              </a:solidFill>
              <a:uFill>
                <a:solidFill>
                  <a:srgbClr val="FFFFFF"/>
                </a:solidFill>
              </a:uFill>
              <a:latin typeface="Arial"/>
            </a:endParaRPr>
          </a:p>
        </p:txBody>
      </p:sp>
      <p:sp>
        <p:nvSpPr>
          <p:cNvPr id="118" name="CustomShape 3"/>
          <p:cNvSpPr/>
          <p:nvPr/>
        </p:nvSpPr>
        <p:spPr>
          <a:xfrm>
            <a:off x="457200" y="1447800"/>
            <a:ext cx="541020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DF2E28"/>
              </a:buClr>
              <a:buFont typeface="Arial"/>
              <a:buChar char="•"/>
            </a:pPr>
            <a:r>
              <a:rPr lang="pl-PL" sz="2000" b="1" strike="noStrike" spc="-1" dirty="0" err="1">
                <a:solidFill>
                  <a:srgbClr val="DF2E28"/>
                </a:solidFill>
                <a:uFill>
                  <a:solidFill>
                    <a:srgbClr val="FFFFFF"/>
                  </a:solidFill>
                </a:uFill>
                <a:latin typeface="Century Gothic"/>
              </a:rPr>
              <a:t>C’est</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une</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église</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gothique</a:t>
            </a:r>
            <a:r>
              <a:rPr lang="pl-PL" sz="2000" b="1" strike="noStrike" spc="-1" dirty="0">
                <a:solidFill>
                  <a:srgbClr val="DF2E28"/>
                </a:solidFill>
                <a:uFill>
                  <a:solidFill>
                    <a:srgbClr val="FFFFFF"/>
                  </a:solidFill>
                </a:uFill>
                <a:latin typeface="Century Gothic"/>
              </a:rPr>
              <a:t>.</a:t>
            </a:r>
            <a:endParaRPr lang="pl-PL" sz="1800" b="0" strike="noStrike" spc="-1" dirty="0">
              <a:solidFill>
                <a:srgbClr val="FFFFFF"/>
              </a:solidFill>
              <a:uFill>
                <a:solidFill>
                  <a:srgbClr val="FFFFFF"/>
                </a:solidFill>
              </a:uFill>
              <a:latin typeface="Arial"/>
            </a:endParaRPr>
          </a:p>
          <a:p>
            <a:pPr marL="343080" indent="-342720">
              <a:lnSpc>
                <a:spcPct val="100000"/>
              </a:lnSpc>
              <a:buClr>
                <a:srgbClr val="DF2E28"/>
              </a:buClr>
              <a:buFont typeface="Arial"/>
              <a:buChar char="•"/>
            </a:pPr>
            <a:r>
              <a:rPr lang="pl-PL" sz="2000" b="1" strike="noStrike" spc="-1" dirty="0">
                <a:solidFill>
                  <a:srgbClr val="DF2E28"/>
                </a:solidFill>
                <a:uFill>
                  <a:solidFill>
                    <a:srgbClr val="FFFFFF"/>
                  </a:solidFill>
                </a:uFill>
                <a:latin typeface="Century Gothic"/>
              </a:rPr>
              <a:t>Elle a </a:t>
            </a:r>
            <a:r>
              <a:rPr lang="pl-PL" sz="2000" b="1" strike="noStrike" spc="-1" dirty="0" err="1">
                <a:solidFill>
                  <a:srgbClr val="DF2E28"/>
                </a:solidFill>
                <a:uFill>
                  <a:solidFill>
                    <a:srgbClr val="FFFFFF"/>
                  </a:solidFill>
                </a:uFill>
                <a:latin typeface="Century Gothic"/>
              </a:rPr>
              <a:t>été</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fondée</a:t>
            </a:r>
            <a:r>
              <a:rPr lang="pl-PL" sz="2000" b="1" strike="noStrike" spc="-1" dirty="0">
                <a:solidFill>
                  <a:srgbClr val="DF2E28"/>
                </a:solidFill>
                <a:uFill>
                  <a:solidFill>
                    <a:srgbClr val="FFFFFF"/>
                  </a:solidFill>
                </a:uFill>
                <a:latin typeface="Century Gothic"/>
              </a:rPr>
              <a:t> en </a:t>
            </a:r>
            <a:r>
              <a:rPr lang="pl-PL" sz="2000" b="1" strike="noStrike" spc="-1" dirty="0" err="1">
                <a:solidFill>
                  <a:srgbClr val="DF2E28"/>
                </a:solidFill>
                <a:uFill>
                  <a:solidFill>
                    <a:srgbClr val="FFFFFF"/>
                  </a:solidFill>
                </a:uFill>
                <a:latin typeface="Century Gothic"/>
              </a:rPr>
              <a:t>XIVème</a:t>
            </a:r>
            <a:r>
              <a:rPr lang="pl-PL" sz="2000" b="1" strike="noStrike" spc="-1" dirty="0">
                <a:solidFill>
                  <a:srgbClr val="DF2E28"/>
                </a:solidFill>
                <a:uFill>
                  <a:solidFill>
                    <a:srgbClr val="FFFFFF"/>
                  </a:solidFill>
                </a:uFill>
                <a:latin typeface="Century Gothic"/>
              </a:rPr>
              <a:t> siècle.</a:t>
            </a:r>
            <a:endParaRPr lang="pl-PL" sz="1800" b="0" strike="noStrike" spc="-1" dirty="0">
              <a:solidFill>
                <a:srgbClr val="FFFFFF"/>
              </a:solidFill>
              <a:uFill>
                <a:solidFill>
                  <a:srgbClr val="FFFFFF"/>
                </a:solidFill>
              </a:uFill>
              <a:latin typeface="Arial"/>
            </a:endParaRPr>
          </a:p>
          <a:p>
            <a:pPr marL="343080" indent="-342720">
              <a:lnSpc>
                <a:spcPct val="100000"/>
              </a:lnSpc>
              <a:buClr>
                <a:srgbClr val="DF2E28"/>
              </a:buClr>
              <a:buFont typeface="Arial"/>
              <a:buChar char="•"/>
            </a:pPr>
            <a:r>
              <a:rPr lang="pl-PL" sz="2000" b="1" strike="noStrike" spc="-1" dirty="0">
                <a:solidFill>
                  <a:srgbClr val="DF2E28"/>
                </a:solidFill>
                <a:uFill>
                  <a:solidFill>
                    <a:srgbClr val="FFFFFF"/>
                  </a:solidFill>
                </a:uFill>
                <a:latin typeface="Century Gothic"/>
              </a:rPr>
              <a:t>Elle </a:t>
            </a:r>
            <a:r>
              <a:rPr lang="pl-PL" sz="2000" b="1" strike="noStrike" spc="-1" dirty="0" err="1">
                <a:solidFill>
                  <a:srgbClr val="DF2E28"/>
                </a:solidFill>
                <a:uFill>
                  <a:solidFill>
                    <a:srgbClr val="FFFFFF"/>
                  </a:solidFill>
                </a:uFill>
                <a:latin typeface="Century Gothic"/>
              </a:rPr>
              <a:t>se</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trouve</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dans</a:t>
            </a:r>
            <a:r>
              <a:rPr lang="pl-PL" sz="2000" b="1" strike="noStrike" spc="-1" dirty="0">
                <a:solidFill>
                  <a:srgbClr val="DF2E28"/>
                </a:solidFill>
                <a:uFill>
                  <a:solidFill>
                    <a:srgbClr val="FFFFFF"/>
                  </a:solidFill>
                </a:uFill>
                <a:latin typeface="Century Gothic"/>
              </a:rPr>
              <a:t> le </a:t>
            </a:r>
            <a:r>
              <a:rPr lang="pl-PL" sz="2000" b="1" strike="noStrike" spc="-1" dirty="0" err="1">
                <a:solidFill>
                  <a:srgbClr val="DF2E28"/>
                </a:solidFill>
                <a:uFill>
                  <a:solidFill>
                    <a:srgbClr val="FFFFFF"/>
                  </a:solidFill>
                </a:uFill>
                <a:latin typeface="Century Gothic"/>
              </a:rPr>
              <a:t>centre</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historique</a:t>
            </a:r>
            <a:r>
              <a:rPr lang="pl-PL" sz="2000" b="1" strike="noStrike" spc="-1" dirty="0">
                <a:solidFill>
                  <a:srgbClr val="DF2E28"/>
                </a:solidFill>
                <a:uFill>
                  <a:solidFill>
                    <a:srgbClr val="FFFFFF"/>
                  </a:solidFill>
                </a:uFill>
                <a:latin typeface="Century Gothic"/>
              </a:rPr>
              <a:t> de Cracovie.</a:t>
            </a:r>
            <a:endParaRPr lang="pl-PL" sz="1800" b="0" strike="noStrike" spc="-1" dirty="0">
              <a:solidFill>
                <a:srgbClr val="FFFFFF"/>
              </a:solidFill>
              <a:uFill>
                <a:solidFill>
                  <a:srgbClr val="FFFFFF"/>
                </a:solidFill>
              </a:uFill>
              <a:latin typeface="Arial"/>
            </a:endParaRPr>
          </a:p>
        </p:txBody>
      </p:sp>
      <p:sp>
        <p:nvSpPr>
          <p:cNvPr id="119" name="CustomShape 4"/>
          <p:cNvSpPr/>
          <p:nvPr/>
        </p:nvSpPr>
        <p:spPr>
          <a:xfrm>
            <a:off x="6753240" y="1399077"/>
            <a:ext cx="521016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DF2E28"/>
              </a:buClr>
              <a:buFont typeface="Arial"/>
              <a:buChar char="•"/>
            </a:pPr>
            <a:r>
              <a:rPr lang="pl-PL" sz="2000" b="1" strike="noStrike" spc="-1" dirty="0" err="1">
                <a:solidFill>
                  <a:srgbClr val="DF2E28"/>
                </a:solidFill>
                <a:uFill>
                  <a:solidFill>
                    <a:srgbClr val="FFFFFF"/>
                  </a:solidFill>
                </a:uFill>
                <a:latin typeface="Century Gothic"/>
              </a:rPr>
              <a:t>C’est</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une</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église</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baroque</a:t>
            </a:r>
            <a:r>
              <a:rPr lang="pl-PL" sz="2000" b="1" strike="noStrike" spc="-1" dirty="0">
                <a:solidFill>
                  <a:srgbClr val="DF2E28"/>
                </a:solidFill>
                <a:uFill>
                  <a:solidFill>
                    <a:srgbClr val="FFFFFF"/>
                  </a:solidFill>
                </a:uFill>
                <a:latin typeface="Century Gothic"/>
              </a:rPr>
              <a:t>.</a:t>
            </a:r>
            <a:endParaRPr lang="pl-PL" sz="1800" b="0" strike="noStrike" spc="-1" dirty="0">
              <a:solidFill>
                <a:srgbClr val="FFFFFF"/>
              </a:solidFill>
              <a:uFill>
                <a:solidFill>
                  <a:srgbClr val="FFFFFF"/>
                </a:solidFill>
              </a:uFill>
              <a:latin typeface="Arial"/>
            </a:endParaRPr>
          </a:p>
          <a:p>
            <a:pPr marL="343080" indent="-342720">
              <a:lnSpc>
                <a:spcPct val="100000"/>
              </a:lnSpc>
              <a:buClr>
                <a:srgbClr val="DF2E28"/>
              </a:buClr>
              <a:buFont typeface="Arial"/>
              <a:buChar char="•"/>
            </a:pPr>
            <a:r>
              <a:rPr lang="pl-PL" sz="2000" b="1" strike="noStrike" spc="-1" dirty="0">
                <a:solidFill>
                  <a:srgbClr val="DF2E28"/>
                </a:solidFill>
                <a:uFill>
                  <a:solidFill>
                    <a:srgbClr val="FFFFFF"/>
                  </a:solidFill>
                </a:uFill>
                <a:latin typeface="Century Gothic"/>
              </a:rPr>
              <a:t>Elle </a:t>
            </a:r>
            <a:r>
              <a:rPr lang="pl-PL" sz="2000" b="1" strike="noStrike" spc="-1" dirty="0" err="1">
                <a:solidFill>
                  <a:srgbClr val="DF2E28"/>
                </a:solidFill>
                <a:uFill>
                  <a:solidFill>
                    <a:srgbClr val="FFFFFF"/>
                  </a:solidFill>
                </a:uFill>
                <a:latin typeface="Century Gothic"/>
              </a:rPr>
              <a:t>date</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du</a:t>
            </a:r>
            <a:r>
              <a:rPr lang="pl-PL" sz="2000" b="1" strike="noStrike" spc="-1" dirty="0">
                <a:solidFill>
                  <a:srgbClr val="DF2E28"/>
                </a:solidFill>
                <a:uFill>
                  <a:solidFill>
                    <a:srgbClr val="FFFFFF"/>
                  </a:solidFill>
                </a:uFill>
                <a:latin typeface="Century Gothic"/>
              </a:rPr>
              <a:t> </a:t>
            </a:r>
            <a:r>
              <a:rPr lang="pl-PL" sz="2000" b="1" strike="noStrike" spc="-1" dirty="0" smtClean="0">
                <a:solidFill>
                  <a:srgbClr val="DF2E28"/>
                </a:solidFill>
                <a:uFill>
                  <a:solidFill>
                    <a:srgbClr val="FFFFFF"/>
                  </a:solidFill>
                </a:uFill>
                <a:latin typeface="Century Gothic"/>
              </a:rPr>
              <a:t>X</a:t>
            </a:r>
            <a:r>
              <a:rPr lang="fr-FR" sz="2000" b="1" strike="noStrike" spc="-1" dirty="0" smtClean="0">
                <a:solidFill>
                  <a:srgbClr val="DF2E28"/>
                </a:solidFill>
                <a:uFill>
                  <a:solidFill>
                    <a:srgbClr val="FFFFFF"/>
                  </a:solidFill>
                </a:uFill>
                <a:latin typeface="Century Gothic"/>
              </a:rPr>
              <a:t>V</a:t>
            </a:r>
            <a:r>
              <a:rPr lang="pl-PL" sz="2000" b="1" strike="noStrike" spc="-1" dirty="0" err="1" smtClean="0">
                <a:solidFill>
                  <a:srgbClr val="DF2E28"/>
                </a:solidFill>
                <a:uFill>
                  <a:solidFill>
                    <a:srgbClr val="FFFFFF"/>
                  </a:solidFill>
                </a:uFill>
                <a:latin typeface="Century Gothic"/>
              </a:rPr>
              <a:t>IIème</a:t>
            </a:r>
            <a:r>
              <a:rPr lang="pl-PL" sz="2000" b="1" strike="noStrike" spc="-1" dirty="0" smtClean="0">
                <a:solidFill>
                  <a:srgbClr val="DF2E28"/>
                </a:solidFill>
                <a:uFill>
                  <a:solidFill>
                    <a:srgbClr val="FFFFFF"/>
                  </a:solidFill>
                </a:uFill>
                <a:latin typeface="Century Gothic"/>
              </a:rPr>
              <a:t> </a:t>
            </a:r>
            <a:r>
              <a:rPr lang="pl-PL" sz="2000" b="1" strike="noStrike" spc="-1" dirty="0">
                <a:solidFill>
                  <a:srgbClr val="DF2E28"/>
                </a:solidFill>
                <a:uFill>
                  <a:solidFill>
                    <a:srgbClr val="FFFFFF"/>
                  </a:solidFill>
                </a:uFill>
                <a:latin typeface="Century Gothic"/>
              </a:rPr>
              <a:t>siècle.</a:t>
            </a:r>
            <a:endParaRPr lang="pl-PL" sz="1800" b="0" strike="noStrike" spc="-1" dirty="0">
              <a:solidFill>
                <a:srgbClr val="FFFFFF"/>
              </a:solidFill>
              <a:uFill>
                <a:solidFill>
                  <a:srgbClr val="FFFFFF"/>
                </a:solidFill>
              </a:uFill>
              <a:latin typeface="Arial"/>
            </a:endParaRPr>
          </a:p>
          <a:p>
            <a:pPr marL="343080" indent="-342720">
              <a:lnSpc>
                <a:spcPct val="100000"/>
              </a:lnSpc>
              <a:buClr>
                <a:srgbClr val="DF2E28"/>
              </a:buClr>
              <a:buFont typeface="Arial"/>
              <a:buChar char="•"/>
            </a:pPr>
            <a:r>
              <a:rPr lang="pl-PL" sz="2000" b="1" strike="noStrike" spc="-1" dirty="0">
                <a:solidFill>
                  <a:srgbClr val="DF2E28"/>
                </a:solidFill>
                <a:uFill>
                  <a:solidFill>
                    <a:srgbClr val="FFFFFF"/>
                  </a:solidFill>
                </a:uFill>
                <a:latin typeface="Century Gothic"/>
              </a:rPr>
              <a:t>Elle </a:t>
            </a:r>
            <a:r>
              <a:rPr lang="pl-PL" sz="2000" b="1" strike="noStrike" spc="-1" dirty="0" err="1">
                <a:solidFill>
                  <a:srgbClr val="DF2E28"/>
                </a:solidFill>
                <a:uFill>
                  <a:solidFill>
                    <a:srgbClr val="FFFFFF"/>
                  </a:solidFill>
                </a:uFill>
                <a:latin typeface="Century Gothic"/>
              </a:rPr>
              <a:t>se</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trouve</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dans</a:t>
            </a:r>
            <a:r>
              <a:rPr lang="pl-PL" sz="2000" b="1" strike="noStrike" spc="-1" dirty="0">
                <a:solidFill>
                  <a:srgbClr val="DF2E28"/>
                </a:solidFill>
                <a:uFill>
                  <a:solidFill>
                    <a:srgbClr val="FFFFFF"/>
                  </a:solidFill>
                </a:uFill>
                <a:latin typeface="Century Gothic"/>
              </a:rPr>
              <a:t> le </a:t>
            </a:r>
            <a:r>
              <a:rPr lang="pl-PL" sz="2000" b="1" strike="noStrike" spc="-1" dirty="0" err="1">
                <a:solidFill>
                  <a:srgbClr val="DF2E28"/>
                </a:solidFill>
                <a:uFill>
                  <a:solidFill>
                    <a:srgbClr val="FFFFFF"/>
                  </a:solidFill>
                </a:uFill>
                <a:latin typeface="Century Gothic"/>
              </a:rPr>
              <a:t>centre</a:t>
            </a:r>
            <a:r>
              <a:rPr lang="pl-PL" sz="2000" b="1" strike="noStrike" spc="-1" dirty="0">
                <a:solidFill>
                  <a:srgbClr val="DF2E28"/>
                </a:solidFill>
                <a:uFill>
                  <a:solidFill>
                    <a:srgbClr val="FFFFFF"/>
                  </a:solidFill>
                </a:uFill>
                <a:latin typeface="Century Gothic"/>
              </a:rPr>
              <a:t> </a:t>
            </a:r>
            <a:r>
              <a:rPr lang="pl-PL" sz="2000" b="1" strike="noStrike" spc="-1" dirty="0" err="1">
                <a:solidFill>
                  <a:srgbClr val="DF2E28"/>
                </a:solidFill>
                <a:uFill>
                  <a:solidFill>
                    <a:srgbClr val="FFFFFF"/>
                  </a:solidFill>
                </a:uFill>
                <a:latin typeface="Century Gothic"/>
              </a:rPr>
              <a:t>historique</a:t>
            </a:r>
            <a:r>
              <a:rPr lang="pl-PL" sz="2000" b="1" strike="noStrike" spc="-1" dirty="0">
                <a:solidFill>
                  <a:srgbClr val="DF2E28"/>
                </a:solidFill>
                <a:uFill>
                  <a:solidFill>
                    <a:srgbClr val="FFFFFF"/>
                  </a:solidFill>
                </a:uFill>
                <a:latin typeface="Century Gothic"/>
              </a:rPr>
              <a:t> de Cracovie.</a:t>
            </a:r>
            <a:endParaRPr lang="pl-PL" sz="1800" b="0" strike="noStrike" spc="-1" dirty="0">
              <a:solidFill>
                <a:srgbClr val="FFFFFF"/>
              </a:solidFill>
              <a:uFill>
                <a:solidFill>
                  <a:srgbClr val="FFFFFF"/>
                </a:solidFill>
              </a:uFill>
              <a:latin typeface="Arial"/>
            </a:endParaRPr>
          </a:p>
        </p:txBody>
      </p:sp>
      <p:pic>
        <p:nvPicPr>
          <p:cNvPr id="120" name="Obraz 3"/>
          <p:cNvPicPr/>
          <p:nvPr/>
        </p:nvPicPr>
        <p:blipFill>
          <a:blip r:embed="rId2"/>
          <a:stretch/>
        </p:blipFill>
        <p:spPr>
          <a:xfrm>
            <a:off x="1447800" y="3002004"/>
            <a:ext cx="2743200" cy="3765035"/>
          </a:xfrm>
          <a:prstGeom prst="rect">
            <a:avLst/>
          </a:prstGeom>
          <a:ln>
            <a:noFill/>
          </a:ln>
        </p:spPr>
      </p:pic>
      <p:pic>
        <p:nvPicPr>
          <p:cNvPr id="121" name="Obraz 4"/>
          <p:cNvPicPr/>
          <p:nvPr/>
        </p:nvPicPr>
        <p:blipFill>
          <a:blip r:embed="rId3"/>
          <a:stretch/>
        </p:blipFill>
        <p:spPr>
          <a:xfrm>
            <a:off x="6753240" y="2919527"/>
            <a:ext cx="4981560" cy="3847511"/>
          </a:xfrm>
          <a:prstGeom prst="rect">
            <a:avLst/>
          </a:prstGeom>
          <a:ln>
            <a:noFill/>
          </a:ln>
        </p:spPr>
      </p:pic>
      <p:pic>
        <p:nvPicPr>
          <p:cNvPr id="122" name="Obraz 7"/>
          <p:cNvPicPr/>
          <p:nvPr/>
        </p:nvPicPr>
        <p:blipFill>
          <a:blip r:embed="rId4"/>
          <a:stretch/>
        </p:blipFill>
        <p:spPr>
          <a:xfrm>
            <a:off x="4572000" y="4267200"/>
            <a:ext cx="1751400" cy="2499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531600"/>
            <a:ext cx="10972440" cy="1144800"/>
          </a:xfrm>
        </p:spPr>
        <p:txBody>
          <a:bodyPr/>
          <a:lstStyle/>
          <a:p>
            <a:pPr algn="r"/>
            <a:r>
              <a:rPr lang="pl-PL" b="1" spc="-1" dirty="0">
                <a:solidFill>
                  <a:srgbClr val="DF2E28"/>
                </a:solidFill>
                <a:uFill>
                  <a:solidFill>
                    <a:srgbClr val="FFFFFF"/>
                  </a:solidFill>
                </a:uFill>
                <a:latin typeface="Century Gothic"/>
              </a:rPr>
              <a:t>Le </a:t>
            </a:r>
            <a:r>
              <a:rPr lang="pl-PL" b="1" spc="-1" dirty="0" err="1">
                <a:solidFill>
                  <a:srgbClr val="DF2E28"/>
                </a:solidFill>
                <a:uFill>
                  <a:solidFill>
                    <a:srgbClr val="FFFFFF"/>
                  </a:solidFill>
                </a:uFill>
                <a:latin typeface="Century Gothic"/>
              </a:rPr>
              <a:t>Château</a:t>
            </a:r>
            <a:r>
              <a:rPr lang="pl-PL" b="1" spc="-1" dirty="0">
                <a:solidFill>
                  <a:srgbClr val="DF2E28"/>
                </a:solidFill>
                <a:uFill>
                  <a:solidFill>
                    <a:srgbClr val="FFFFFF"/>
                  </a:solidFill>
                </a:uFill>
                <a:latin typeface="Century Gothic"/>
              </a:rPr>
              <a:t> </a:t>
            </a:r>
            <a:r>
              <a:rPr lang="pl-PL" b="1" spc="-1" dirty="0" smtClean="0">
                <a:solidFill>
                  <a:srgbClr val="DF2E28"/>
                </a:solidFill>
                <a:uFill>
                  <a:solidFill>
                    <a:srgbClr val="FFFFFF"/>
                  </a:solidFill>
                </a:uFill>
                <a:latin typeface="Century Gothic"/>
              </a:rPr>
              <a:t>d</a:t>
            </a:r>
            <a:r>
              <a:rPr lang="fr-FR" b="1" spc="-1" dirty="0" smtClean="0">
                <a:solidFill>
                  <a:srgbClr val="DF2E28"/>
                </a:solidFill>
                <a:uFill>
                  <a:solidFill>
                    <a:srgbClr val="FFFFFF"/>
                  </a:solidFill>
                </a:uFill>
                <a:latin typeface="Century Gothic"/>
              </a:rPr>
              <a:t>e</a:t>
            </a:r>
            <a:r>
              <a:rPr lang="pl-PL" b="1" spc="-1" dirty="0" smtClean="0">
                <a:solidFill>
                  <a:srgbClr val="DF2E28"/>
                </a:solidFill>
                <a:uFill>
                  <a:solidFill>
                    <a:srgbClr val="FFFFFF"/>
                  </a:solidFill>
                </a:uFill>
                <a:latin typeface="Century Gothic"/>
              </a:rPr>
              <a:t> </a:t>
            </a:r>
            <a:r>
              <a:rPr lang="pl-PL" b="1" spc="-1" dirty="0">
                <a:solidFill>
                  <a:srgbClr val="DF2E28"/>
                </a:solidFill>
                <a:uFill>
                  <a:solidFill>
                    <a:srgbClr val="FFFFFF"/>
                  </a:solidFill>
                </a:uFill>
                <a:latin typeface="Century Gothic"/>
              </a:rPr>
              <a:t>Wawel</a:t>
            </a:r>
            <a:r>
              <a:rPr lang="pl-PL" sz="2000" spc="-1" dirty="0">
                <a:solidFill>
                  <a:srgbClr val="FFFFFF"/>
                </a:solidFill>
                <a:uFill>
                  <a:solidFill>
                    <a:srgbClr val="FFFFFF"/>
                  </a:solidFill>
                </a:uFill>
              </a:rPr>
              <a:t/>
            </a:r>
            <a:br>
              <a:rPr lang="pl-PL" sz="2000" spc="-1" dirty="0">
                <a:solidFill>
                  <a:srgbClr val="FFFFFF"/>
                </a:solidFill>
                <a:uFill>
                  <a:solidFill>
                    <a:srgbClr val="FFFFFF"/>
                  </a:solidFill>
                </a:uFill>
              </a:rPr>
            </a:br>
            <a:endParaRPr lang="pl-PL" dirty="0"/>
          </a:p>
        </p:txBody>
      </p:sp>
      <p:sp>
        <p:nvSpPr>
          <p:cNvPr id="5" name="CustomShape 1"/>
          <p:cNvSpPr/>
          <p:nvPr/>
        </p:nvSpPr>
        <p:spPr>
          <a:xfrm>
            <a:off x="7315200" y="1418760"/>
            <a:ext cx="4682520" cy="513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pl-PL" sz="1800" b="1" strike="noStrike" spc="-1" dirty="0">
                <a:solidFill>
                  <a:srgbClr val="FE801A"/>
                </a:solidFill>
                <a:uFill>
                  <a:solidFill>
                    <a:srgbClr val="FFFFFF"/>
                  </a:solidFill>
                </a:uFill>
                <a:latin typeface="Century Gothic"/>
              </a:rPr>
              <a:t>La </a:t>
            </a:r>
            <a:r>
              <a:rPr lang="pl-PL" sz="1800" b="1" strike="noStrike" spc="-1" dirty="0" err="1">
                <a:solidFill>
                  <a:srgbClr val="FE801A"/>
                </a:solidFill>
                <a:uFill>
                  <a:solidFill>
                    <a:srgbClr val="FFFFFF"/>
                  </a:solidFill>
                </a:uFill>
                <a:latin typeface="Century Gothic"/>
              </a:rPr>
              <a:t>colline</a:t>
            </a:r>
            <a:r>
              <a:rPr lang="pl-PL" sz="1800" b="1" strike="noStrike" spc="-1" dirty="0">
                <a:solidFill>
                  <a:srgbClr val="FE801A"/>
                </a:solidFill>
                <a:uFill>
                  <a:solidFill>
                    <a:srgbClr val="FFFFFF"/>
                  </a:solidFill>
                </a:uFill>
                <a:latin typeface="Century Gothic"/>
              </a:rPr>
              <a:t> </a:t>
            </a:r>
            <a:r>
              <a:rPr lang="pl-PL" sz="1800" b="1" strike="noStrike" spc="-1" dirty="0" err="1">
                <a:solidFill>
                  <a:srgbClr val="FE801A"/>
                </a:solidFill>
                <a:uFill>
                  <a:solidFill>
                    <a:srgbClr val="FFFFFF"/>
                  </a:solidFill>
                </a:uFill>
                <a:latin typeface="Century Gothic"/>
              </a:rPr>
              <a:t>du</a:t>
            </a:r>
            <a:r>
              <a:rPr lang="pl-PL" sz="1800" b="1" strike="noStrike" spc="-1" dirty="0">
                <a:solidFill>
                  <a:srgbClr val="FE801A"/>
                </a:solidFill>
                <a:uFill>
                  <a:solidFill>
                    <a:srgbClr val="FFFFFF"/>
                  </a:solidFill>
                </a:uFill>
                <a:latin typeface="Century Gothic"/>
              </a:rPr>
              <a:t> Wawel à Cracovie a </a:t>
            </a:r>
            <a:r>
              <a:rPr lang="pl-PL" sz="1800" b="1" strike="noStrike" spc="-1" dirty="0" err="1">
                <a:solidFill>
                  <a:srgbClr val="FE801A"/>
                </a:solidFill>
                <a:uFill>
                  <a:solidFill>
                    <a:srgbClr val="FFFFFF"/>
                  </a:solidFill>
                </a:uFill>
                <a:latin typeface="Century Gothic"/>
              </a:rPr>
              <a:t>toujours</a:t>
            </a:r>
            <a:r>
              <a:rPr lang="pl-PL" sz="1800" b="1" strike="noStrike" spc="-1" dirty="0">
                <a:solidFill>
                  <a:srgbClr val="FE801A"/>
                </a:solidFill>
                <a:uFill>
                  <a:solidFill>
                    <a:srgbClr val="FFFFFF"/>
                  </a:solidFill>
                </a:uFill>
                <a:latin typeface="Century Gothic"/>
              </a:rPr>
              <a:t> </a:t>
            </a:r>
            <a:r>
              <a:rPr lang="pl-PL" sz="1800" b="1" strike="noStrike" spc="-1" dirty="0" err="1">
                <a:solidFill>
                  <a:srgbClr val="FE801A"/>
                </a:solidFill>
                <a:uFill>
                  <a:solidFill>
                    <a:srgbClr val="FFFFFF"/>
                  </a:solidFill>
                </a:uFill>
                <a:latin typeface="Century Gothic"/>
              </a:rPr>
              <a:t>été</a:t>
            </a:r>
            <a:r>
              <a:rPr lang="pl-PL" sz="1800" b="1" strike="noStrike" spc="-1" dirty="0">
                <a:solidFill>
                  <a:srgbClr val="FE801A"/>
                </a:solidFill>
                <a:uFill>
                  <a:solidFill>
                    <a:srgbClr val="FFFFFF"/>
                  </a:solidFill>
                </a:uFill>
                <a:latin typeface="Century Gothic"/>
              </a:rPr>
              <a:t> le </a:t>
            </a:r>
            <a:r>
              <a:rPr lang="pl-PL" sz="1800" b="1" strike="noStrike" spc="-1" dirty="0" err="1">
                <a:solidFill>
                  <a:srgbClr val="FE801A"/>
                </a:solidFill>
                <a:uFill>
                  <a:solidFill>
                    <a:srgbClr val="FFFFFF"/>
                  </a:solidFill>
                </a:uFill>
                <a:latin typeface="Century Gothic"/>
              </a:rPr>
              <a:t>centre</a:t>
            </a:r>
            <a:r>
              <a:rPr lang="pl-PL" sz="1800" b="1" strike="noStrike" spc="-1" dirty="0">
                <a:solidFill>
                  <a:srgbClr val="FE801A"/>
                </a:solidFill>
                <a:uFill>
                  <a:solidFill>
                    <a:srgbClr val="FFFFFF"/>
                  </a:solidFill>
                </a:uFill>
                <a:latin typeface="Century Gothic"/>
              </a:rPr>
              <a:t> </a:t>
            </a:r>
            <a:r>
              <a:rPr lang="pl-PL" sz="1800" b="1" strike="noStrike" spc="-1" dirty="0" err="1">
                <a:solidFill>
                  <a:srgbClr val="FE801A"/>
                </a:solidFill>
                <a:uFill>
                  <a:solidFill>
                    <a:srgbClr val="FFFFFF"/>
                  </a:solidFill>
                </a:uFill>
                <a:latin typeface="Century Gothic"/>
              </a:rPr>
              <a:t>du</a:t>
            </a:r>
            <a:r>
              <a:rPr lang="pl-PL" sz="1800" b="1" strike="noStrike" spc="-1" dirty="0">
                <a:solidFill>
                  <a:srgbClr val="FE801A"/>
                </a:solidFill>
                <a:uFill>
                  <a:solidFill>
                    <a:srgbClr val="FFFFFF"/>
                  </a:solidFill>
                </a:uFill>
                <a:latin typeface="Century Gothic"/>
              </a:rPr>
              <a:t> </a:t>
            </a:r>
            <a:r>
              <a:rPr lang="pl-PL" sz="1800" b="1" strike="noStrike" spc="-1" dirty="0" err="1">
                <a:solidFill>
                  <a:srgbClr val="FE801A"/>
                </a:solidFill>
                <a:uFill>
                  <a:solidFill>
                    <a:srgbClr val="FFFFFF"/>
                  </a:solidFill>
                </a:uFill>
                <a:latin typeface="Century Gothic"/>
              </a:rPr>
              <a:t>pouvoir</a:t>
            </a:r>
            <a:r>
              <a:rPr lang="pl-PL" sz="1800" b="1" strike="noStrike" spc="-1" dirty="0">
                <a:solidFill>
                  <a:srgbClr val="FE801A"/>
                </a:solidFill>
                <a:uFill>
                  <a:solidFill>
                    <a:srgbClr val="FFFFFF"/>
                  </a:solidFill>
                </a:uFill>
                <a:latin typeface="Century Gothic"/>
              </a:rPr>
              <a:t> de </a:t>
            </a:r>
            <a:r>
              <a:rPr lang="pl-PL" sz="1800" b="1" strike="noStrike" spc="-1" dirty="0" err="1">
                <a:solidFill>
                  <a:srgbClr val="FE801A"/>
                </a:solidFill>
                <a:uFill>
                  <a:solidFill>
                    <a:srgbClr val="FFFFFF"/>
                  </a:solidFill>
                </a:uFill>
                <a:latin typeface="Century Gothic"/>
              </a:rPr>
              <a:t>toute</a:t>
            </a:r>
            <a:r>
              <a:rPr lang="pl-PL" sz="1800" b="1" strike="noStrike" spc="-1" dirty="0">
                <a:solidFill>
                  <a:srgbClr val="FE801A"/>
                </a:solidFill>
                <a:uFill>
                  <a:solidFill>
                    <a:srgbClr val="FFFFFF"/>
                  </a:solidFill>
                </a:uFill>
                <a:latin typeface="Century Gothic"/>
              </a:rPr>
              <a:t> </a:t>
            </a:r>
            <a:r>
              <a:rPr lang="pl-PL" sz="1800" b="1" strike="noStrike" spc="-1" dirty="0" err="1">
                <a:solidFill>
                  <a:srgbClr val="FE801A"/>
                </a:solidFill>
                <a:uFill>
                  <a:solidFill>
                    <a:srgbClr val="FFFFFF"/>
                  </a:solidFill>
                </a:uFill>
                <a:latin typeface="Century Gothic"/>
              </a:rPr>
              <a:t>l'histoire</a:t>
            </a:r>
            <a:r>
              <a:rPr lang="pl-PL" sz="1800" b="1" strike="noStrike" spc="-1" dirty="0">
                <a:solidFill>
                  <a:srgbClr val="FE801A"/>
                </a:solidFill>
                <a:uFill>
                  <a:solidFill>
                    <a:srgbClr val="FFFFFF"/>
                  </a:solidFill>
                </a:uFill>
                <a:latin typeface="Century Gothic"/>
              </a:rPr>
              <a:t> de la </a:t>
            </a:r>
            <a:r>
              <a:rPr lang="pl-PL" sz="1800" b="1" strike="noStrike" spc="-1" dirty="0" err="1">
                <a:solidFill>
                  <a:srgbClr val="FE801A"/>
                </a:solidFill>
                <a:uFill>
                  <a:solidFill>
                    <a:srgbClr val="FFFFFF"/>
                  </a:solidFill>
                </a:uFill>
                <a:latin typeface="Century Gothic"/>
              </a:rPr>
              <a:t>Pologne</a:t>
            </a:r>
            <a:r>
              <a:rPr lang="pl-PL" sz="1800" b="1" strike="noStrike" spc="-1" dirty="0">
                <a:solidFill>
                  <a:srgbClr val="FE801A"/>
                </a:solidFill>
                <a:uFill>
                  <a:solidFill>
                    <a:srgbClr val="FFFFFF"/>
                  </a:solidFill>
                </a:uFill>
                <a:latin typeface="Century Gothic"/>
              </a:rPr>
              <a:t>. </a:t>
            </a:r>
            <a:endParaRPr lang="fr-FR" sz="1800" b="1" strike="noStrike" spc="-1" dirty="0" smtClean="0">
              <a:solidFill>
                <a:srgbClr val="FE801A"/>
              </a:solidFill>
              <a:uFill>
                <a:solidFill>
                  <a:srgbClr val="FFFFFF"/>
                </a:solidFill>
              </a:uFill>
              <a:latin typeface="Century Gothic"/>
            </a:endParaRPr>
          </a:p>
          <a:p>
            <a:pPr>
              <a:lnSpc>
                <a:spcPct val="150000"/>
              </a:lnSpc>
            </a:pPr>
            <a:endParaRPr lang="fr-FR" b="1" spc="-1" dirty="0">
              <a:solidFill>
                <a:srgbClr val="FE801A"/>
              </a:solidFill>
              <a:uFill>
                <a:solidFill>
                  <a:srgbClr val="FFFFFF"/>
                </a:solidFill>
              </a:uFill>
              <a:latin typeface="Century Gothic"/>
            </a:endParaRPr>
          </a:p>
          <a:p>
            <a:pPr>
              <a:lnSpc>
                <a:spcPct val="150000"/>
              </a:lnSpc>
            </a:pPr>
            <a:r>
              <a:rPr lang="pl-PL" sz="1800" b="1" strike="noStrike" spc="-1" dirty="0" smtClean="0">
                <a:solidFill>
                  <a:srgbClr val="FE801A"/>
                </a:solidFill>
                <a:uFill>
                  <a:solidFill>
                    <a:srgbClr val="FFFFFF"/>
                  </a:solidFill>
                </a:uFill>
                <a:latin typeface="Century Gothic"/>
              </a:rPr>
              <a:t>En </a:t>
            </a:r>
            <a:r>
              <a:rPr lang="pl-PL" sz="1800" b="1" strike="noStrike" spc="-1" dirty="0">
                <a:solidFill>
                  <a:srgbClr val="FE801A"/>
                </a:solidFill>
                <a:uFill>
                  <a:solidFill>
                    <a:srgbClr val="FFFFFF"/>
                  </a:solidFill>
                </a:uFill>
                <a:latin typeface="Century Gothic"/>
              </a:rPr>
              <a:t>1978, Wawel, </a:t>
            </a:r>
            <a:r>
              <a:rPr lang="pl-PL" sz="1800" b="1" strike="noStrike" spc="-1" dirty="0" err="1">
                <a:solidFill>
                  <a:srgbClr val="FE801A"/>
                </a:solidFill>
                <a:uFill>
                  <a:solidFill>
                    <a:srgbClr val="FFFFFF"/>
                  </a:solidFill>
                </a:uFill>
                <a:latin typeface="Century Gothic"/>
              </a:rPr>
              <a:t>avec</a:t>
            </a:r>
            <a:r>
              <a:rPr lang="pl-PL" sz="1800" b="1" strike="noStrike" spc="-1" dirty="0">
                <a:solidFill>
                  <a:srgbClr val="FE801A"/>
                </a:solidFill>
                <a:uFill>
                  <a:solidFill>
                    <a:srgbClr val="FFFFFF"/>
                  </a:solidFill>
                </a:uFill>
                <a:latin typeface="Century Gothic"/>
              </a:rPr>
              <a:t> la </a:t>
            </a:r>
            <a:r>
              <a:rPr lang="pl-PL" sz="1800" b="1" strike="noStrike" spc="-1" dirty="0" err="1">
                <a:solidFill>
                  <a:srgbClr val="FE801A"/>
                </a:solidFill>
                <a:uFill>
                  <a:solidFill>
                    <a:srgbClr val="FFFFFF"/>
                  </a:solidFill>
                </a:uFill>
                <a:latin typeface="Century Gothic"/>
              </a:rPr>
              <a:t>vieille</a:t>
            </a:r>
            <a:r>
              <a:rPr lang="pl-PL" sz="1800" b="1" strike="noStrike" spc="-1" dirty="0">
                <a:solidFill>
                  <a:srgbClr val="FE801A"/>
                </a:solidFill>
                <a:uFill>
                  <a:solidFill>
                    <a:srgbClr val="FFFFFF"/>
                  </a:solidFill>
                </a:uFill>
                <a:latin typeface="Century Gothic"/>
              </a:rPr>
              <a:t> </a:t>
            </a:r>
            <a:r>
              <a:rPr lang="pl-PL" sz="1800" b="1" strike="noStrike" spc="-1" dirty="0" err="1">
                <a:solidFill>
                  <a:srgbClr val="FE801A"/>
                </a:solidFill>
                <a:uFill>
                  <a:solidFill>
                    <a:srgbClr val="FFFFFF"/>
                  </a:solidFill>
                </a:uFill>
                <a:latin typeface="Century Gothic"/>
              </a:rPr>
              <a:t>ville</a:t>
            </a:r>
            <a:r>
              <a:rPr lang="pl-PL" sz="1800" b="1" strike="noStrike" spc="-1" dirty="0">
                <a:solidFill>
                  <a:srgbClr val="FE801A"/>
                </a:solidFill>
                <a:uFill>
                  <a:solidFill>
                    <a:srgbClr val="FFFFFF"/>
                  </a:solidFill>
                </a:uFill>
                <a:latin typeface="Century Gothic"/>
              </a:rPr>
              <a:t>, Kazimierz et </a:t>
            </a:r>
            <a:r>
              <a:rPr lang="pl-PL" sz="1800" b="1" strike="noStrike" spc="-1" dirty="0" err="1">
                <a:solidFill>
                  <a:srgbClr val="FE801A"/>
                </a:solidFill>
                <a:uFill>
                  <a:solidFill>
                    <a:srgbClr val="FFFFFF"/>
                  </a:solidFill>
                </a:uFill>
                <a:latin typeface="Century Gothic"/>
              </a:rPr>
              <a:t>Stradom</a:t>
            </a:r>
            <a:r>
              <a:rPr lang="pl-PL" sz="1800" b="1" strike="noStrike" spc="-1" dirty="0">
                <a:solidFill>
                  <a:srgbClr val="FE801A"/>
                </a:solidFill>
                <a:uFill>
                  <a:solidFill>
                    <a:srgbClr val="FFFFFF"/>
                  </a:solidFill>
                </a:uFill>
                <a:latin typeface="Century Gothic"/>
              </a:rPr>
              <a:t>, a </a:t>
            </a:r>
            <a:r>
              <a:rPr lang="pl-PL" sz="1800" b="1" strike="noStrike" spc="-1" dirty="0" err="1">
                <a:solidFill>
                  <a:srgbClr val="FE801A"/>
                </a:solidFill>
                <a:uFill>
                  <a:solidFill>
                    <a:srgbClr val="FFFFFF"/>
                  </a:solidFill>
                </a:uFill>
                <a:latin typeface="Century Gothic"/>
              </a:rPr>
              <a:t>été</a:t>
            </a:r>
            <a:r>
              <a:rPr lang="pl-PL" sz="1800" b="1" strike="noStrike" spc="-1" dirty="0">
                <a:solidFill>
                  <a:srgbClr val="FE801A"/>
                </a:solidFill>
                <a:uFill>
                  <a:solidFill>
                    <a:srgbClr val="FFFFFF"/>
                  </a:solidFill>
                </a:uFill>
                <a:latin typeface="Century Gothic"/>
              </a:rPr>
              <a:t> </a:t>
            </a:r>
            <a:r>
              <a:rPr lang="pl-PL" sz="1800" b="1" strike="noStrike" spc="-1" dirty="0" err="1">
                <a:solidFill>
                  <a:srgbClr val="FE801A"/>
                </a:solidFill>
                <a:uFill>
                  <a:solidFill>
                    <a:srgbClr val="FFFFFF"/>
                  </a:solidFill>
                </a:uFill>
                <a:latin typeface="Century Gothic"/>
              </a:rPr>
              <a:t>inclus</a:t>
            </a:r>
            <a:r>
              <a:rPr lang="pl-PL" sz="1800" b="1" strike="noStrike" spc="-1" dirty="0">
                <a:solidFill>
                  <a:srgbClr val="FE801A"/>
                </a:solidFill>
                <a:uFill>
                  <a:solidFill>
                    <a:srgbClr val="FFFFFF"/>
                  </a:solidFill>
                </a:uFill>
                <a:latin typeface="Century Gothic"/>
              </a:rPr>
              <a:t> sur la </a:t>
            </a:r>
            <a:r>
              <a:rPr lang="pl-PL" sz="1800" b="1" strike="noStrike" spc="-1" dirty="0" err="1">
                <a:solidFill>
                  <a:srgbClr val="FE801A"/>
                </a:solidFill>
                <a:uFill>
                  <a:solidFill>
                    <a:srgbClr val="FFFFFF"/>
                  </a:solidFill>
                </a:uFill>
                <a:latin typeface="Century Gothic"/>
              </a:rPr>
              <a:t>liste</a:t>
            </a:r>
            <a:r>
              <a:rPr lang="pl-PL" sz="1800" b="1" strike="noStrike" spc="-1" dirty="0">
                <a:solidFill>
                  <a:srgbClr val="FE801A"/>
                </a:solidFill>
                <a:uFill>
                  <a:solidFill>
                    <a:srgbClr val="FFFFFF"/>
                  </a:solidFill>
                </a:uFill>
                <a:latin typeface="Century Gothic"/>
              </a:rPr>
              <a:t> </a:t>
            </a:r>
            <a:r>
              <a:rPr lang="pl-PL" sz="1800" b="1" strike="noStrike" spc="-1" dirty="0" err="1">
                <a:solidFill>
                  <a:srgbClr val="FE801A"/>
                </a:solidFill>
                <a:uFill>
                  <a:solidFill>
                    <a:srgbClr val="FFFFFF"/>
                  </a:solidFill>
                </a:uFill>
                <a:latin typeface="Century Gothic"/>
              </a:rPr>
              <a:t>du</a:t>
            </a:r>
            <a:r>
              <a:rPr lang="pl-PL" sz="1800" b="1" strike="noStrike" spc="-1" dirty="0">
                <a:solidFill>
                  <a:srgbClr val="FE801A"/>
                </a:solidFill>
                <a:uFill>
                  <a:solidFill>
                    <a:srgbClr val="FFFFFF"/>
                  </a:solidFill>
                </a:uFill>
                <a:latin typeface="Century Gothic"/>
              </a:rPr>
              <a:t> </a:t>
            </a:r>
            <a:r>
              <a:rPr lang="pl-PL" sz="1800" b="1" strike="noStrike" spc="-1" dirty="0" err="1">
                <a:solidFill>
                  <a:srgbClr val="FE801A"/>
                </a:solidFill>
                <a:uFill>
                  <a:solidFill>
                    <a:srgbClr val="FFFFFF"/>
                  </a:solidFill>
                </a:uFill>
                <a:latin typeface="Century Gothic"/>
              </a:rPr>
              <a:t>patrimoine</a:t>
            </a:r>
            <a:r>
              <a:rPr lang="pl-PL" sz="1800" b="1" strike="noStrike" spc="-1" dirty="0">
                <a:solidFill>
                  <a:srgbClr val="FE801A"/>
                </a:solidFill>
                <a:uFill>
                  <a:solidFill>
                    <a:srgbClr val="FFFFFF"/>
                  </a:solidFill>
                </a:uFill>
                <a:latin typeface="Century Gothic"/>
              </a:rPr>
              <a:t> </a:t>
            </a:r>
            <a:r>
              <a:rPr lang="pl-PL" sz="1800" b="1" strike="noStrike" spc="-1" dirty="0" err="1">
                <a:solidFill>
                  <a:srgbClr val="FE801A"/>
                </a:solidFill>
                <a:uFill>
                  <a:solidFill>
                    <a:srgbClr val="FFFFFF"/>
                  </a:solidFill>
                </a:uFill>
                <a:latin typeface="Century Gothic"/>
              </a:rPr>
              <a:t>mondial</a:t>
            </a:r>
            <a:r>
              <a:rPr lang="pl-PL" sz="1800" b="1" strike="noStrike" spc="-1" dirty="0">
                <a:solidFill>
                  <a:srgbClr val="FE801A"/>
                </a:solidFill>
                <a:uFill>
                  <a:solidFill>
                    <a:srgbClr val="FFFFFF"/>
                  </a:solidFill>
                </a:uFill>
                <a:latin typeface="Century Gothic"/>
              </a:rPr>
              <a:t> de </a:t>
            </a:r>
            <a:r>
              <a:rPr lang="pl-PL" sz="1800" b="1" strike="noStrike" spc="-1" dirty="0" err="1" smtClean="0">
                <a:solidFill>
                  <a:srgbClr val="FE801A"/>
                </a:solidFill>
                <a:uFill>
                  <a:solidFill>
                    <a:srgbClr val="FFFFFF"/>
                  </a:solidFill>
                </a:uFill>
                <a:latin typeface="Century Gothic"/>
              </a:rPr>
              <a:t>l'UNESCO</a:t>
            </a:r>
            <a:r>
              <a:rPr lang="fr-FR" b="1" spc="-1" dirty="0" smtClean="0">
                <a:solidFill>
                  <a:srgbClr val="FE801A"/>
                </a:solidFill>
                <a:uFill>
                  <a:solidFill>
                    <a:srgbClr val="FFFFFF"/>
                  </a:solidFill>
                </a:uFill>
                <a:latin typeface="Century Gothic"/>
              </a:rPr>
              <a:t>:</a:t>
            </a:r>
          </a:p>
          <a:p>
            <a:pPr>
              <a:lnSpc>
                <a:spcPct val="150000"/>
              </a:lnSpc>
            </a:pPr>
            <a:endParaRPr lang="fr-FR" sz="1800" b="1" strike="noStrike" spc="-1" dirty="0" smtClean="0">
              <a:solidFill>
                <a:srgbClr val="FE801A"/>
              </a:solidFill>
              <a:uFill>
                <a:solidFill>
                  <a:srgbClr val="FFFFFF"/>
                </a:solidFill>
              </a:uFill>
              <a:latin typeface="Century Gothic"/>
            </a:endParaRPr>
          </a:p>
          <a:p>
            <a:pPr>
              <a:lnSpc>
                <a:spcPct val="150000"/>
              </a:lnSpc>
            </a:pPr>
            <a:r>
              <a:rPr lang="pl-PL" sz="1800" b="1" strike="noStrike" spc="-1" dirty="0" smtClean="0">
                <a:solidFill>
                  <a:srgbClr val="FE801A"/>
                </a:solidFill>
                <a:uFill>
                  <a:solidFill>
                    <a:srgbClr val="FFFFFF"/>
                  </a:solidFill>
                </a:uFill>
                <a:latin typeface="Century Gothic"/>
              </a:rPr>
              <a:t>Le </a:t>
            </a:r>
            <a:r>
              <a:rPr lang="pl-PL" sz="1800" b="1" strike="noStrike" spc="-1" dirty="0" err="1">
                <a:solidFill>
                  <a:srgbClr val="FE801A"/>
                </a:solidFill>
                <a:uFill>
                  <a:solidFill>
                    <a:srgbClr val="FFFFFF"/>
                  </a:solidFill>
                </a:uFill>
                <a:latin typeface="Century Gothic"/>
              </a:rPr>
              <a:t>château</a:t>
            </a:r>
            <a:r>
              <a:rPr lang="pl-PL" sz="1800" b="1" strike="noStrike" spc="-1" dirty="0">
                <a:solidFill>
                  <a:srgbClr val="FE801A"/>
                </a:solidFill>
                <a:uFill>
                  <a:solidFill>
                    <a:srgbClr val="FFFFFF"/>
                  </a:solidFill>
                </a:uFill>
                <a:latin typeface="Century Gothic"/>
              </a:rPr>
              <a:t> </a:t>
            </a:r>
            <a:r>
              <a:rPr lang="pl-PL" sz="1800" b="1" strike="noStrike" spc="-1" dirty="0" err="1" smtClean="0">
                <a:solidFill>
                  <a:srgbClr val="FE801A"/>
                </a:solidFill>
                <a:uFill>
                  <a:solidFill>
                    <a:srgbClr val="FFFFFF"/>
                  </a:solidFill>
                </a:uFill>
                <a:latin typeface="Century Gothic"/>
              </a:rPr>
              <a:t>comprend</a:t>
            </a:r>
            <a:r>
              <a:rPr lang="pl-PL" sz="1800" b="1" strike="noStrike" spc="-1" dirty="0" smtClean="0">
                <a:solidFill>
                  <a:srgbClr val="FE801A"/>
                </a:solidFill>
                <a:uFill>
                  <a:solidFill>
                    <a:srgbClr val="FFFFFF"/>
                  </a:solidFill>
                </a:uFill>
                <a:latin typeface="Century Gothic"/>
              </a:rPr>
              <a:t>: </a:t>
            </a:r>
            <a:r>
              <a:rPr lang="pl-PL" sz="1800" b="1" strike="noStrike" spc="-1" dirty="0">
                <a:solidFill>
                  <a:srgbClr val="FE801A"/>
                </a:solidFill>
                <a:uFill>
                  <a:solidFill>
                    <a:srgbClr val="FFFFFF"/>
                  </a:solidFill>
                </a:uFill>
                <a:latin typeface="Century Gothic"/>
              </a:rPr>
              <a:t>la </a:t>
            </a:r>
            <a:r>
              <a:rPr lang="pl-PL" sz="1800" b="1" strike="noStrike" spc="-1" dirty="0" err="1" smtClean="0">
                <a:solidFill>
                  <a:srgbClr val="FE801A"/>
                </a:solidFill>
                <a:uFill>
                  <a:solidFill>
                    <a:srgbClr val="FFFFFF"/>
                  </a:solidFill>
                </a:uFill>
                <a:latin typeface="Century Gothic"/>
              </a:rPr>
              <a:t>Cathédrale</a:t>
            </a:r>
            <a:r>
              <a:rPr lang="pl-PL" sz="1800" b="1" strike="noStrike" spc="-1" dirty="0" smtClean="0">
                <a:solidFill>
                  <a:srgbClr val="FE801A"/>
                </a:solidFill>
                <a:uFill>
                  <a:solidFill>
                    <a:srgbClr val="FFFFFF"/>
                  </a:solidFill>
                </a:uFill>
                <a:latin typeface="Century Gothic"/>
              </a:rPr>
              <a:t>, </a:t>
            </a:r>
            <a:r>
              <a:rPr lang="pl-PL" sz="1800" b="1" strike="noStrike" spc="-1" dirty="0">
                <a:solidFill>
                  <a:srgbClr val="FE801A"/>
                </a:solidFill>
                <a:uFill>
                  <a:solidFill>
                    <a:srgbClr val="FFFFFF"/>
                  </a:solidFill>
                </a:uFill>
                <a:latin typeface="Century Gothic"/>
              </a:rPr>
              <a:t>la </a:t>
            </a:r>
            <a:r>
              <a:rPr lang="pl-PL" sz="1800" b="1" strike="noStrike" spc="-1" dirty="0" err="1">
                <a:solidFill>
                  <a:srgbClr val="FE801A"/>
                </a:solidFill>
                <a:uFill>
                  <a:solidFill>
                    <a:srgbClr val="FFFFFF"/>
                  </a:solidFill>
                </a:uFill>
                <a:latin typeface="Century Gothic"/>
              </a:rPr>
              <a:t>Crypte</a:t>
            </a:r>
            <a:r>
              <a:rPr lang="pl-PL" sz="1800" b="1" strike="noStrike" spc="-1" dirty="0">
                <a:solidFill>
                  <a:srgbClr val="FE801A"/>
                </a:solidFill>
                <a:uFill>
                  <a:solidFill>
                    <a:srgbClr val="FFFFFF"/>
                  </a:solidFill>
                </a:uFill>
                <a:latin typeface="Century Gothic"/>
              </a:rPr>
              <a:t> et le </a:t>
            </a:r>
            <a:r>
              <a:rPr lang="pl-PL" sz="1800" b="1" strike="noStrike" spc="-1" dirty="0" err="1">
                <a:solidFill>
                  <a:srgbClr val="FE801A"/>
                </a:solidFill>
                <a:uFill>
                  <a:solidFill>
                    <a:srgbClr val="FFFFFF"/>
                  </a:solidFill>
                </a:uFill>
                <a:latin typeface="Century Gothic"/>
              </a:rPr>
              <a:t>Clocher</a:t>
            </a:r>
            <a:r>
              <a:rPr lang="pl-PL" sz="1800" b="1" strike="noStrike" spc="-1" dirty="0">
                <a:solidFill>
                  <a:srgbClr val="FE801A"/>
                </a:solidFill>
                <a:uFill>
                  <a:solidFill>
                    <a:srgbClr val="FFFFFF"/>
                  </a:solidFill>
                </a:uFill>
                <a:latin typeface="Century Gothic"/>
              </a:rPr>
              <a:t> de </a:t>
            </a:r>
            <a:r>
              <a:rPr lang="pl-PL" sz="1800" b="1" strike="noStrike" spc="-1" dirty="0" err="1" smtClean="0">
                <a:solidFill>
                  <a:srgbClr val="FE801A"/>
                </a:solidFill>
                <a:uFill>
                  <a:solidFill>
                    <a:srgbClr val="FFFFFF"/>
                  </a:solidFill>
                </a:uFill>
                <a:latin typeface="Century Gothic"/>
              </a:rPr>
              <a:t>Sigismund</a:t>
            </a:r>
            <a:r>
              <a:rPr lang="pl-PL" sz="1800" b="1" strike="noStrike" spc="-1" dirty="0" smtClean="0">
                <a:solidFill>
                  <a:srgbClr val="FE801A"/>
                </a:solidFill>
                <a:uFill>
                  <a:solidFill>
                    <a:srgbClr val="FFFFFF"/>
                  </a:solidFill>
                </a:uFill>
                <a:latin typeface="Century Gothic"/>
              </a:rPr>
              <a:t>. </a:t>
            </a:r>
            <a:endParaRPr lang="pl-PL" sz="1800" b="0" strike="noStrike" spc="-1" dirty="0">
              <a:solidFill>
                <a:srgbClr val="FFFFFF"/>
              </a:solidFill>
              <a:uFill>
                <a:solidFill>
                  <a:srgbClr val="FFFFFF"/>
                </a:solidFill>
              </a:uFill>
              <a:latin typeface="Aria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19" y="1676400"/>
            <a:ext cx="712616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844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CustomShape 2"/>
          <p:cNvSpPr/>
          <p:nvPr/>
        </p:nvSpPr>
        <p:spPr>
          <a:xfrm>
            <a:off x="1546964" y="5410200"/>
            <a:ext cx="10473720" cy="1157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pl-PL" sz="1800" b="0" strike="noStrike" spc="-1" dirty="0">
                <a:solidFill>
                  <a:srgbClr val="FFFFFF"/>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Sous</a:t>
            </a:r>
            <a:r>
              <a:rPr lang="pl-PL" sz="1800" b="1" strike="noStrike" spc="-1" dirty="0">
                <a:solidFill>
                  <a:srgbClr val="E9BF35"/>
                </a:solidFill>
                <a:uFill>
                  <a:solidFill>
                    <a:srgbClr val="FFFFFF"/>
                  </a:solidFill>
                </a:uFill>
                <a:latin typeface="Century Gothic"/>
              </a:rPr>
              <a:t> le </a:t>
            </a:r>
            <a:r>
              <a:rPr lang="pl-PL" sz="1800" b="1" strike="noStrike" spc="-1" dirty="0" err="1">
                <a:solidFill>
                  <a:srgbClr val="E9BF35"/>
                </a:solidFill>
                <a:uFill>
                  <a:solidFill>
                    <a:srgbClr val="FFFFFF"/>
                  </a:solidFill>
                </a:uFill>
                <a:latin typeface="Century Gothic"/>
              </a:rPr>
              <a:t>château</a:t>
            </a:r>
            <a:r>
              <a:rPr lang="pl-PL" sz="1800" b="1" strike="noStrike" spc="-1" dirty="0">
                <a:solidFill>
                  <a:srgbClr val="E9BF35"/>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il</a:t>
            </a:r>
            <a:r>
              <a:rPr lang="pl-PL" sz="1800" b="1" strike="noStrike" spc="-1" dirty="0">
                <a:solidFill>
                  <a:srgbClr val="E9BF35"/>
                </a:solidFill>
                <a:uFill>
                  <a:solidFill>
                    <a:srgbClr val="FFFFFF"/>
                  </a:solidFill>
                </a:uFill>
                <a:latin typeface="Century Gothic"/>
              </a:rPr>
              <a:t> y a des </a:t>
            </a:r>
            <a:r>
              <a:rPr lang="pl-PL" sz="1800" b="1" strike="noStrike" spc="-1" dirty="0" err="1">
                <a:solidFill>
                  <a:srgbClr val="E9BF35"/>
                </a:solidFill>
                <a:uFill>
                  <a:solidFill>
                    <a:srgbClr val="FFFFFF"/>
                  </a:solidFill>
                </a:uFill>
                <a:latin typeface="Century Gothic"/>
              </a:rPr>
              <a:t>grottes</a:t>
            </a:r>
            <a:r>
              <a:rPr lang="pl-PL" sz="1800" b="1" strike="noStrike" spc="-1" dirty="0">
                <a:solidFill>
                  <a:srgbClr val="E9BF35"/>
                </a:solidFill>
                <a:uFill>
                  <a:solidFill>
                    <a:srgbClr val="FFFFFF"/>
                  </a:solidFill>
                </a:uFill>
                <a:latin typeface="Century Gothic"/>
              </a:rPr>
              <a:t>. Il </a:t>
            </a:r>
            <a:r>
              <a:rPr lang="pl-PL" sz="1800" b="1" strike="noStrike" spc="-1" dirty="0" err="1">
                <a:solidFill>
                  <a:srgbClr val="E9BF35"/>
                </a:solidFill>
                <a:uFill>
                  <a:solidFill>
                    <a:srgbClr val="FFFFFF"/>
                  </a:solidFill>
                </a:uFill>
                <a:latin typeface="Century Gothic"/>
              </a:rPr>
              <a:t>existe</a:t>
            </a:r>
            <a:r>
              <a:rPr lang="pl-PL" sz="1800" b="1" strike="noStrike" spc="-1" dirty="0">
                <a:solidFill>
                  <a:srgbClr val="E9BF35"/>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une</a:t>
            </a:r>
            <a:r>
              <a:rPr lang="pl-PL" sz="1800" b="1" strike="noStrike" spc="-1" dirty="0">
                <a:solidFill>
                  <a:srgbClr val="E9BF35"/>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légende</a:t>
            </a:r>
            <a:r>
              <a:rPr lang="pl-PL" sz="1800" b="1" strike="noStrike" spc="-1" dirty="0">
                <a:solidFill>
                  <a:srgbClr val="E9BF35"/>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selon</a:t>
            </a:r>
            <a:r>
              <a:rPr lang="pl-PL" sz="1800" b="1" strike="noStrike" spc="-1" dirty="0">
                <a:solidFill>
                  <a:srgbClr val="E9BF35"/>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laquelle</a:t>
            </a:r>
            <a:r>
              <a:rPr lang="pl-PL" sz="1800" b="1" strike="noStrike" spc="-1" dirty="0">
                <a:solidFill>
                  <a:srgbClr val="E9BF35"/>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un</a:t>
            </a:r>
            <a:r>
              <a:rPr lang="pl-PL" sz="1800" b="1" strike="noStrike" spc="-1" dirty="0">
                <a:solidFill>
                  <a:srgbClr val="E9BF35"/>
                </a:solidFill>
                <a:uFill>
                  <a:solidFill>
                    <a:srgbClr val="FFFFFF"/>
                  </a:solidFill>
                </a:uFill>
                <a:latin typeface="Century Gothic"/>
              </a:rPr>
              <a:t> grand dragon </a:t>
            </a:r>
            <a:r>
              <a:rPr lang="fr-FR" sz="1800" b="1" strike="noStrike" spc="-1" dirty="0" smtClean="0">
                <a:solidFill>
                  <a:srgbClr val="E9BF35"/>
                </a:solidFill>
                <a:uFill>
                  <a:solidFill>
                    <a:srgbClr val="FFFFFF"/>
                  </a:solidFill>
                </a:uFill>
                <a:latin typeface="Century Gothic"/>
              </a:rPr>
              <a:t>y </a:t>
            </a:r>
            <a:r>
              <a:rPr lang="pl-PL" sz="1800" b="1" strike="noStrike" spc="-1" dirty="0" smtClean="0">
                <a:solidFill>
                  <a:srgbClr val="E9BF35"/>
                </a:solidFill>
                <a:uFill>
                  <a:solidFill>
                    <a:srgbClr val="FFFFFF"/>
                  </a:solidFill>
                </a:uFill>
                <a:latin typeface="Century Gothic"/>
              </a:rPr>
              <a:t>a </a:t>
            </a:r>
            <a:r>
              <a:rPr lang="pl-PL" sz="1800" b="1" strike="noStrike" spc="-1" dirty="0" err="1">
                <a:solidFill>
                  <a:srgbClr val="E9BF35"/>
                </a:solidFill>
                <a:uFill>
                  <a:solidFill>
                    <a:srgbClr val="FFFFFF"/>
                  </a:solidFill>
                </a:uFill>
                <a:latin typeface="Century Gothic"/>
              </a:rPr>
              <a:t>vécu</a:t>
            </a:r>
            <a:r>
              <a:rPr lang="pl-PL" sz="1800" b="1" strike="noStrike" spc="-1" dirty="0">
                <a:solidFill>
                  <a:srgbClr val="E9BF35"/>
                </a:solidFill>
                <a:uFill>
                  <a:solidFill>
                    <a:srgbClr val="FFFFFF"/>
                  </a:solidFill>
                </a:uFill>
                <a:latin typeface="Century Gothic"/>
              </a:rPr>
              <a:t> et </a:t>
            </a:r>
            <a:r>
              <a:rPr lang="pl-PL" sz="1800" b="1" strike="noStrike" spc="-1" dirty="0" smtClean="0">
                <a:solidFill>
                  <a:srgbClr val="E9BF35"/>
                </a:solidFill>
                <a:uFill>
                  <a:solidFill>
                    <a:srgbClr val="FFFFFF"/>
                  </a:solidFill>
                </a:uFill>
                <a:latin typeface="Century Gothic"/>
              </a:rPr>
              <a:t>mang</a:t>
            </a:r>
            <a:r>
              <a:rPr lang="fr-FR" sz="1800" b="1" strike="noStrike" spc="-1" dirty="0" smtClean="0">
                <a:solidFill>
                  <a:srgbClr val="E9BF35"/>
                </a:solidFill>
                <a:uFill>
                  <a:solidFill>
                    <a:srgbClr val="FFFFFF"/>
                  </a:solidFill>
                </a:uFill>
                <a:latin typeface="Century Gothic"/>
              </a:rPr>
              <a:t>eait</a:t>
            </a:r>
            <a:r>
              <a:rPr lang="pl-PL" sz="1800" b="1" strike="noStrike" spc="-1" dirty="0" smtClean="0">
                <a:solidFill>
                  <a:srgbClr val="E9BF35"/>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toutes</a:t>
            </a:r>
            <a:r>
              <a:rPr lang="pl-PL" sz="1800" b="1" strike="noStrike" spc="-1" dirty="0">
                <a:solidFill>
                  <a:srgbClr val="E9BF35"/>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les</a:t>
            </a:r>
            <a:r>
              <a:rPr lang="pl-PL" sz="1800" b="1" strike="noStrike" spc="-1" dirty="0">
                <a:solidFill>
                  <a:srgbClr val="E9BF35"/>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jeunes</a:t>
            </a:r>
            <a:r>
              <a:rPr lang="pl-PL" sz="1800" b="1" strike="noStrike" spc="-1" dirty="0">
                <a:solidFill>
                  <a:srgbClr val="E9BF35"/>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filles</a:t>
            </a:r>
            <a:r>
              <a:rPr lang="pl-PL" sz="1800" b="1" strike="noStrike" spc="-1" dirty="0">
                <a:solidFill>
                  <a:srgbClr val="E9BF35"/>
                </a:solidFill>
                <a:uFill>
                  <a:solidFill>
                    <a:srgbClr val="FFFFFF"/>
                  </a:solidFill>
                </a:uFill>
                <a:latin typeface="Century Gothic"/>
              </a:rPr>
              <a:t> </a:t>
            </a:r>
            <a:r>
              <a:rPr lang="pl-PL" sz="1800" b="1" strike="noStrike" spc="-1" dirty="0" err="1">
                <a:solidFill>
                  <a:srgbClr val="E9BF35"/>
                </a:solidFill>
                <a:uFill>
                  <a:solidFill>
                    <a:srgbClr val="FFFFFF"/>
                  </a:solidFill>
                </a:uFill>
                <a:latin typeface="Century Gothic"/>
              </a:rPr>
              <a:t>jusqu'à</a:t>
            </a:r>
            <a:r>
              <a:rPr lang="pl-PL" sz="1800" b="1" strike="noStrike" spc="-1" dirty="0">
                <a:solidFill>
                  <a:srgbClr val="E9BF35"/>
                </a:solidFill>
                <a:uFill>
                  <a:solidFill>
                    <a:srgbClr val="FFFFFF"/>
                  </a:solidFill>
                </a:uFill>
                <a:latin typeface="Century Gothic"/>
              </a:rPr>
              <a:t> ce </a:t>
            </a:r>
            <a:r>
              <a:rPr lang="pl-PL" sz="1800" b="1" strike="noStrike" spc="-1" dirty="0" err="1">
                <a:solidFill>
                  <a:srgbClr val="E9BF35"/>
                </a:solidFill>
                <a:uFill>
                  <a:solidFill>
                    <a:srgbClr val="FFFFFF"/>
                  </a:solidFill>
                </a:uFill>
                <a:latin typeface="Century Gothic"/>
              </a:rPr>
              <a:t>que</a:t>
            </a:r>
            <a:r>
              <a:rPr lang="pl-PL" sz="1800" b="1" strike="noStrike" spc="-1" dirty="0">
                <a:solidFill>
                  <a:srgbClr val="E9BF35"/>
                </a:solidFill>
                <a:uFill>
                  <a:solidFill>
                    <a:srgbClr val="FFFFFF"/>
                  </a:solidFill>
                </a:uFill>
                <a:latin typeface="Century Gothic"/>
              </a:rPr>
              <a:t> Szewczyk Dratewka </a:t>
            </a:r>
            <a:r>
              <a:rPr lang="pl-PL" sz="1800" b="1" strike="noStrike" spc="-1" dirty="0" err="1">
                <a:solidFill>
                  <a:srgbClr val="E9BF35"/>
                </a:solidFill>
                <a:uFill>
                  <a:solidFill>
                    <a:srgbClr val="FFFFFF"/>
                  </a:solidFill>
                </a:uFill>
                <a:latin typeface="Century Gothic"/>
              </a:rPr>
              <a:t>ne</a:t>
            </a:r>
            <a:r>
              <a:rPr lang="pl-PL" sz="1800" b="1" strike="noStrike" spc="-1" dirty="0">
                <a:solidFill>
                  <a:srgbClr val="E9BF35"/>
                </a:solidFill>
                <a:uFill>
                  <a:solidFill>
                    <a:srgbClr val="FFFFFF"/>
                  </a:solidFill>
                </a:uFill>
                <a:latin typeface="Century Gothic"/>
              </a:rPr>
              <a:t> le </a:t>
            </a:r>
            <a:r>
              <a:rPr lang="pl-PL" sz="1800" b="1" strike="noStrike" spc="-1" dirty="0" err="1" smtClean="0">
                <a:solidFill>
                  <a:srgbClr val="E9BF35"/>
                </a:solidFill>
                <a:uFill>
                  <a:solidFill>
                    <a:srgbClr val="FFFFFF"/>
                  </a:solidFill>
                </a:uFill>
                <a:latin typeface="Century Gothic"/>
              </a:rPr>
              <a:t>tue</a:t>
            </a:r>
            <a:r>
              <a:rPr lang="pl-PL" sz="1800" b="1" strike="noStrike" spc="-1" dirty="0" smtClean="0">
                <a:solidFill>
                  <a:srgbClr val="E9BF35"/>
                </a:solidFill>
                <a:uFill>
                  <a:solidFill>
                    <a:srgbClr val="FFFFFF"/>
                  </a:solidFill>
                </a:uFill>
                <a:latin typeface="Century Gothic"/>
              </a:rPr>
              <a:t>.</a:t>
            </a:r>
            <a:r>
              <a:rPr lang="fr-FR" sz="1800" b="1" strike="noStrike" spc="-1" dirty="0" smtClean="0">
                <a:solidFill>
                  <a:srgbClr val="E9BF35"/>
                </a:solidFill>
                <a:uFill>
                  <a:solidFill>
                    <a:srgbClr val="FFFFFF"/>
                  </a:solidFill>
                </a:uFill>
                <a:latin typeface="Century Gothic"/>
              </a:rPr>
              <a:t> </a:t>
            </a:r>
          </a:p>
          <a:p>
            <a:pPr>
              <a:lnSpc>
                <a:spcPct val="150000"/>
              </a:lnSpc>
            </a:pPr>
            <a:endParaRPr lang="fr-FR" b="1" spc="-1" dirty="0">
              <a:solidFill>
                <a:srgbClr val="E9BF35"/>
              </a:solidFill>
              <a:uFill>
                <a:solidFill>
                  <a:srgbClr val="FFFFFF"/>
                </a:solidFill>
              </a:uFill>
              <a:latin typeface="Century Gothic"/>
            </a:endParaRPr>
          </a:p>
        </p:txBody>
      </p:sp>
      <p:sp>
        <p:nvSpPr>
          <p:cNvPr id="125" name="CustomShape 3"/>
          <p:cNvSpPr/>
          <p:nvPr/>
        </p:nvSpPr>
        <p:spPr>
          <a:xfrm>
            <a:off x="5638800" y="787387"/>
            <a:ext cx="60973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fr-FR" sz="4000" b="1" strike="noStrike" spc="-1" dirty="0" smtClean="0">
                <a:solidFill>
                  <a:srgbClr val="DF2E28"/>
                </a:solidFill>
                <a:uFill>
                  <a:solidFill>
                    <a:srgbClr val="FFFFFF"/>
                  </a:solidFill>
                </a:uFill>
                <a:latin typeface="Century Gothic"/>
              </a:rPr>
              <a:t>Le dragon</a:t>
            </a:r>
            <a:endParaRPr lang="pl-PL" sz="1800" b="0" strike="noStrike" spc="-1" dirty="0">
              <a:solidFill>
                <a:srgbClr val="FFFFFF"/>
              </a:solidFill>
              <a:uFill>
                <a:solidFill>
                  <a:srgbClr val="FFFFFF"/>
                </a:solidFill>
              </a:uFill>
              <a:latin typeface="Arial"/>
            </a:endParaRPr>
          </a:p>
        </p:txBody>
      </p:sp>
      <p:pic>
        <p:nvPicPr>
          <p:cNvPr id="128" name="Obraz 5"/>
          <p:cNvPicPr/>
          <p:nvPr/>
        </p:nvPicPr>
        <p:blipFill>
          <a:blip r:embed="rId2"/>
          <a:stretch/>
        </p:blipFill>
        <p:spPr>
          <a:xfrm>
            <a:off x="10134600" y="3095040"/>
            <a:ext cx="1735200" cy="2315160"/>
          </a:xfrm>
          <a:prstGeom prst="rect">
            <a:avLst/>
          </a:prstGeom>
          <a:ln>
            <a:noFill/>
          </a:ln>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87387"/>
            <a:ext cx="8650890" cy="4652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13657" y="4725444"/>
            <a:ext cx="7315200" cy="2057400"/>
          </a:xfrm>
        </p:spPr>
        <p:txBody>
          <a:bodyPr/>
          <a:lstStyle/>
          <a:p>
            <a:pPr>
              <a:lnSpc>
                <a:spcPct val="150000"/>
              </a:lnSpc>
            </a:pPr>
            <a:r>
              <a:rPr lang="pl-PL" sz="1800" b="1" spc="-1" dirty="0">
                <a:solidFill>
                  <a:srgbClr val="E9BF35"/>
                </a:solidFill>
                <a:uFill>
                  <a:solidFill>
                    <a:srgbClr val="FFFFFF"/>
                  </a:solidFill>
                </a:uFill>
                <a:latin typeface="Century Gothic"/>
              </a:rPr>
              <a:t>La </a:t>
            </a:r>
            <a:r>
              <a:rPr lang="pl-PL" sz="1800" b="1" spc="-1" dirty="0" err="1">
                <a:solidFill>
                  <a:srgbClr val="E9BF35"/>
                </a:solidFill>
                <a:uFill>
                  <a:solidFill>
                    <a:srgbClr val="FFFFFF"/>
                  </a:solidFill>
                </a:uFill>
                <a:latin typeface="Century Gothic"/>
              </a:rPr>
              <a:t>Cathédrale</a:t>
            </a:r>
            <a:r>
              <a:rPr lang="pl-PL" sz="1800" b="1" spc="-1" dirty="0">
                <a:solidFill>
                  <a:srgbClr val="E9BF35"/>
                </a:solidFill>
                <a:uFill>
                  <a:solidFill>
                    <a:srgbClr val="FFFFFF"/>
                  </a:solidFill>
                </a:uFill>
                <a:latin typeface="Century Gothic"/>
              </a:rPr>
              <a:t> de Wawel </a:t>
            </a:r>
            <a:r>
              <a:rPr lang="pl-PL" sz="1800" b="1" spc="-1" dirty="0" err="1">
                <a:solidFill>
                  <a:srgbClr val="E9BF35"/>
                </a:solidFill>
                <a:uFill>
                  <a:solidFill>
                    <a:srgbClr val="FFFFFF"/>
                  </a:solidFill>
                </a:uFill>
                <a:latin typeface="Century Gothic"/>
              </a:rPr>
              <a:t>est</a:t>
            </a:r>
            <a:r>
              <a:rPr lang="pl-PL" sz="1800" b="1" spc="-1" dirty="0">
                <a:solidFill>
                  <a:srgbClr val="E9BF35"/>
                </a:solidFill>
                <a:uFill>
                  <a:solidFill>
                    <a:srgbClr val="FFFFFF"/>
                  </a:solidFill>
                </a:uFill>
                <a:latin typeface="Century Gothic"/>
              </a:rPr>
              <a:t> le </a:t>
            </a:r>
            <a:r>
              <a:rPr lang="pl-PL" sz="1800" b="1" spc="-1" dirty="0" err="1">
                <a:solidFill>
                  <a:srgbClr val="E9BF35"/>
                </a:solidFill>
                <a:uFill>
                  <a:solidFill>
                    <a:srgbClr val="FFFFFF"/>
                  </a:solidFill>
                </a:uFill>
                <a:latin typeface="Century Gothic"/>
              </a:rPr>
              <a:t>lieu</a:t>
            </a:r>
            <a:r>
              <a:rPr lang="pl-PL" sz="1800" b="1" spc="-1" dirty="0">
                <a:solidFill>
                  <a:srgbClr val="E9BF35"/>
                </a:solidFill>
                <a:uFill>
                  <a:solidFill>
                    <a:srgbClr val="FFFFFF"/>
                  </a:solidFill>
                </a:uFill>
                <a:latin typeface="Century Gothic"/>
              </a:rPr>
              <a:t> de </a:t>
            </a:r>
            <a:r>
              <a:rPr lang="pl-PL" sz="1800" b="1" spc="-1" dirty="0" err="1">
                <a:solidFill>
                  <a:srgbClr val="E9BF35"/>
                </a:solidFill>
                <a:uFill>
                  <a:solidFill>
                    <a:srgbClr val="FFFFFF"/>
                  </a:solidFill>
                </a:uFill>
                <a:latin typeface="Century Gothic"/>
              </a:rPr>
              <a:t>repos</a:t>
            </a:r>
            <a:r>
              <a:rPr lang="pl-PL" sz="1800" b="1" spc="-1" dirty="0">
                <a:solidFill>
                  <a:srgbClr val="E9BF35"/>
                </a:solidFill>
                <a:uFill>
                  <a:solidFill>
                    <a:srgbClr val="FFFFFF"/>
                  </a:solidFill>
                </a:uFill>
                <a:latin typeface="Century Gothic"/>
              </a:rPr>
              <a:t> </a:t>
            </a:r>
            <a:r>
              <a:rPr lang="pl-PL" sz="1800" b="1" spc="-1" dirty="0" err="1">
                <a:solidFill>
                  <a:srgbClr val="E9BF35"/>
                </a:solidFill>
                <a:uFill>
                  <a:solidFill>
                    <a:srgbClr val="FFFFFF"/>
                  </a:solidFill>
                </a:uFill>
                <a:latin typeface="Century Gothic"/>
              </a:rPr>
              <a:t>éternel</a:t>
            </a:r>
            <a:r>
              <a:rPr lang="pl-PL" sz="1800" b="1" spc="-1" dirty="0">
                <a:solidFill>
                  <a:srgbClr val="E9BF35"/>
                </a:solidFill>
                <a:uFill>
                  <a:solidFill>
                    <a:srgbClr val="FFFFFF"/>
                  </a:solidFill>
                </a:uFill>
                <a:latin typeface="Century Gothic"/>
              </a:rPr>
              <a:t> de la </a:t>
            </a:r>
            <a:r>
              <a:rPr lang="pl-PL" sz="1800" b="1" spc="-1" dirty="0" err="1">
                <a:solidFill>
                  <a:srgbClr val="E9BF35"/>
                </a:solidFill>
                <a:uFill>
                  <a:solidFill>
                    <a:srgbClr val="FFFFFF"/>
                  </a:solidFill>
                </a:uFill>
                <a:latin typeface="Century Gothic"/>
              </a:rPr>
              <a:t>majorité</a:t>
            </a:r>
            <a:r>
              <a:rPr lang="pl-PL" sz="1800" b="1" spc="-1" dirty="0">
                <a:solidFill>
                  <a:srgbClr val="E9BF35"/>
                </a:solidFill>
                <a:uFill>
                  <a:solidFill>
                    <a:srgbClr val="FFFFFF"/>
                  </a:solidFill>
                </a:uFill>
                <a:latin typeface="Century Gothic"/>
              </a:rPr>
              <a:t> des </a:t>
            </a:r>
            <a:r>
              <a:rPr lang="pl-PL" sz="1800" b="1" spc="-1" dirty="0" err="1">
                <a:solidFill>
                  <a:srgbClr val="E9BF35"/>
                </a:solidFill>
                <a:uFill>
                  <a:solidFill>
                    <a:srgbClr val="FFFFFF"/>
                  </a:solidFill>
                </a:uFill>
                <a:latin typeface="Century Gothic"/>
              </a:rPr>
              <a:t>rois</a:t>
            </a:r>
            <a:r>
              <a:rPr lang="pl-PL" sz="1800" b="1" spc="-1" dirty="0">
                <a:solidFill>
                  <a:srgbClr val="E9BF35"/>
                </a:solidFill>
                <a:uFill>
                  <a:solidFill>
                    <a:srgbClr val="FFFFFF"/>
                  </a:solidFill>
                </a:uFill>
                <a:latin typeface="Century Gothic"/>
              </a:rPr>
              <a:t> </a:t>
            </a:r>
            <a:r>
              <a:rPr lang="pl-PL" sz="1800" b="1" spc="-1" dirty="0" err="1">
                <a:solidFill>
                  <a:srgbClr val="E9BF35"/>
                </a:solidFill>
                <a:uFill>
                  <a:solidFill>
                    <a:srgbClr val="FFFFFF"/>
                  </a:solidFill>
                </a:uFill>
                <a:latin typeface="Century Gothic"/>
              </a:rPr>
              <a:t>polonais</a:t>
            </a:r>
            <a:r>
              <a:rPr lang="pl-PL" sz="1800" b="1" spc="-1" dirty="0">
                <a:solidFill>
                  <a:srgbClr val="E9BF35"/>
                </a:solidFill>
                <a:uFill>
                  <a:solidFill>
                    <a:srgbClr val="FFFFFF"/>
                  </a:solidFill>
                </a:uFill>
                <a:latin typeface="Century Gothic"/>
              </a:rPr>
              <a:t> et de </a:t>
            </a:r>
            <a:r>
              <a:rPr lang="pl-PL" sz="1800" b="1" spc="-1" dirty="0" err="1">
                <a:solidFill>
                  <a:srgbClr val="E9BF35"/>
                </a:solidFill>
                <a:uFill>
                  <a:solidFill>
                    <a:srgbClr val="FFFFFF"/>
                  </a:solidFill>
                </a:uFill>
                <a:latin typeface="Century Gothic"/>
              </a:rPr>
              <a:t>leurs</a:t>
            </a:r>
            <a:r>
              <a:rPr lang="pl-PL" sz="1800" b="1" spc="-1" dirty="0">
                <a:solidFill>
                  <a:srgbClr val="E9BF35"/>
                </a:solidFill>
                <a:uFill>
                  <a:solidFill>
                    <a:srgbClr val="FFFFFF"/>
                  </a:solidFill>
                </a:uFill>
                <a:latin typeface="Century Gothic"/>
              </a:rPr>
              <a:t> </a:t>
            </a:r>
            <a:r>
              <a:rPr lang="pl-PL" sz="1800" b="1" spc="-1" dirty="0" err="1">
                <a:solidFill>
                  <a:srgbClr val="E9BF35"/>
                </a:solidFill>
                <a:uFill>
                  <a:solidFill>
                    <a:srgbClr val="FFFFFF"/>
                  </a:solidFill>
                </a:uFill>
                <a:latin typeface="Century Gothic"/>
              </a:rPr>
              <a:t>familles</a:t>
            </a:r>
            <a:r>
              <a:rPr lang="pl-PL" sz="1800" b="1" spc="-1" dirty="0">
                <a:solidFill>
                  <a:srgbClr val="E9BF35"/>
                </a:solidFill>
                <a:uFill>
                  <a:solidFill>
                    <a:srgbClr val="FFFFFF"/>
                  </a:solidFill>
                </a:uFill>
                <a:latin typeface="Century Gothic"/>
              </a:rPr>
              <a:t> (17 </a:t>
            </a:r>
            <a:r>
              <a:rPr lang="pl-PL" sz="1800" b="1" spc="-1" dirty="0" err="1">
                <a:solidFill>
                  <a:srgbClr val="E9BF35"/>
                </a:solidFill>
                <a:uFill>
                  <a:solidFill>
                    <a:srgbClr val="FFFFFF"/>
                  </a:solidFill>
                </a:uFill>
                <a:latin typeface="Century Gothic"/>
              </a:rPr>
              <a:t>souverains</a:t>
            </a:r>
            <a:r>
              <a:rPr lang="pl-PL" sz="1800" b="1" spc="-1" dirty="0">
                <a:solidFill>
                  <a:srgbClr val="E9BF35"/>
                </a:solidFill>
                <a:uFill>
                  <a:solidFill>
                    <a:srgbClr val="FFFFFF"/>
                  </a:solidFill>
                </a:uFill>
                <a:latin typeface="Century Gothic"/>
              </a:rPr>
              <a:t>), </a:t>
            </a:r>
            <a:r>
              <a:rPr lang="pl-PL" sz="1800" b="1" spc="-1" dirty="0" err="1">
                <a:solidFill>
                  <a:srgbClr val="E9BF35"/>
                </a:solidFill>
                <a:uFill>
                  <a:solidFill>
                    <a:srgbClr val="FFFFFF"/>
                  </a:solidFill>
                </a:uFill>
                <a:latin typeface="Century Gothic"/>
              </a:rPr>
              <a:t>héros</a:t>
            </a:r>
            <a:r>
              <a:rPr lang="pl-PL" sz="1800" b="1" spc="-1" dirty="0">
                <a:solidFill>
                  <a:srgbClr val="E9BF35"/>
                </a:solidFill>
                <a:uFill>
                  <a:solidFill>
                    <a:srgbClr val="FFFFFF"/>
                  </a:solidFill>
                </a:uFill>
                <a:latin typeface="Century Gothic"/>
              </a:rPr>
              <a:t> </a:t>
            </a:r>
            <a:r>
              <a:rPr lang="pl-PL" sz="1800" b="1" spc="-1" dirty="0" err="1">
                <a:solidFill>
                  <a:srgbClr val="E9BF35"/>
                </a:solidFill>
                <a:uFill>
                  <a:solidFill>
                    <a:srgbClr val="FFFFFF"/>
                  </a:solidFill>
                </a:uFill>
                <a:latin typeface="Century Gothic"/>
              </a:rPr>
              <a:t>nationaux</a:t>
            </a:r>
            <a:r>
              <a:rPr lang="pl-PL" sz="1800" b="1" spc="-1" dirty="0">
                <a:solidFill>
                  <a:srgbClr val="E9BF35"/>
                </a:solidFill>
                <a:uFill>
                  <a:solidFill>
                    <a:srgbClr val="FFFFFF"/>
                  </a:solidFill>
                </a:uFill>
                <a:latin typeface="Century Gothic"/>
              </a:rPr>
              <a:t>, </a:t>
            </a:r>
            <a:r>
              <a:rPr lang="pl-PL" sz="1800" b="1" spc="-1" dirty="0" err="1">
                <a:solidFill>
                  <a:srgbClr val="E9BF35"/>
                </a:solidFill>
                <a:uFill>
                  <a:solidFill>
                    <a:srgbClr val="FFFFFF"/>
                  </a:solidFill>
                </a:uFill>
                <a:latin typeface="Century Gothic"/>
              </a:rPr>
              <a:t>bardes</a:t>
            </a:r>
            <a:r>
              <a:rPr lang="pl-PL" sz="1800" b="1" spc="-1" dirty="0">
                <a:solidFill>
                  <a:srgbClr val="E9BF35"/>
                </a:solidFill>
                <a:uFill>
                  <a:solidFill>
                    <a:srgbClr val="FFFFFF"/>
                  </a:solidFill>
                </a:uFill>
                <a:latin typeface="Century Gothic"/>
              </a:rPr>
              <a:t> et </a:t>
            </a:r>
            <a:r>
              <a:rPr lang="pl-PL" sz="1800" b="1" spc="-1" dirty="0" err="1">
                <a:solidFill>
                  <a:srgbClr val="E9BF35"/>
                </a:solidFill>
                <a:uFill>
                  <a:solidFill>
                    <a:srgbClr val="FFFFFF"/>
                  </a:solidFill>
                </a:uFill>
                <a:latin typeface="Century Gothic"/>
              </a:rPr>
              <a:t>évêques</a:t>
            </a:r>
            <a:r>
              <a:rPr lang="pl-PL" sz="1800" b="1" spc="-1" dirty="0">
                <a:solidFill>
                  <a:srgbClr val="E9BF35"/>
                </a:solidFill>
                <a:uFill>
                  <a:solidFill>
                    <a:srgbClr val="FFFFFF"/>
                  </a:solidFill>
                </a:uFill>
                <a:latin typeface="Century Gothic"/>
              </a:rPr>
              <a:t>.</a:t>
            </a:r>
            <a:r>
              <a:rPr lang="pl-PL" sz="1800" spc="-1" dirty="0">
                <a:solidFill>
                  <a:srgbClr val="FFFFFF"/>
                </a:solidFill>
                <a:uFill>
                  <a:solidFill>
                    <a:srgbClr val="FFFFFF"/>
                  </a:solidFill>
                </a:uFill>
              </a:rPr>
              <a:t/>
            </a:r>
            <a:br>
              <a:rPr lang="pl-PL" sz="1800" spc="-1" dirty="0">
                <a:solidFill>
                  <a:srgbClr val="FFFFFF"/>
                </a:solidFill>
                <a:uFill>
                  <a:solidFill>
                    <a:srgbClr val="FFFFFF"/>
                  </a:solidFill>
                </a:uFill>
              </a:rPr>
            </a:br>
            <a:endParaRPr lang="pl-PL" sz="1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57200"/>
            <a:ext cx="7837714"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185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ustomShape 1"/>
          <p:cNvSpPr/>
          <p:nvPr/>
        </p:nvSpPr>
        <p:spPr>
          <a:xfrm>
            <a:off x="76200" y="902518"/>
            <a:ext cx="4622760" cy="609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pl-PL" b="1" strike="noStrike" spc="-1" dirty="0" err="1">
                <a:solidFill>
                  <a:srgbClr val="32C7A9"/>
                </a:solidFill>
                <a:uFill>
                  <a:solidFill>
                    <a:srgbClr val="FFFFFF"/>
                  </a:solidFill>
                </a:uFill>
                <a:latin typeface="Century Gothic"/>
              </a:rPr>
              <a:t>L'université</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Jagellonne</a:t>
            </a:r>
            <a:r>
              <a:rPr lang="pl-PL" b="1" strike="noStrike" spc="-1" dirty="0">
                <a:solidFill>
                  <a:srgbClr val="32C7A9"/>
                </a:solidFill>
                <a:uFill>
                  <a:solidFill>
                    <a:srgbClr val="FFFFFF"/>
                  </a:solidFill>
                </a:uFill>
                <a:latin typeface="Century Gothic"/>
              </a:rPr>
              <a:t> </a:t>
            </a:r>
            <a:r>
              <a:rPr lang="pl-PL" b="1" strike="noStrike" spc="-1" dirty="0" err="1" smtClean="0">
                <a:solidFill>
                  <a:srgbClr val="32C7A9"/>
                </a:solidFill>
                <a:uFill>
                  <a:solidFill>
                    <a:srgbClr val="FFFFFF"/>
                  </a:solidFill>
                </a:uFill>
                <a:latin typeface="Century Gothic"/>
              </a:rPr>
              <a:t>est</a:t>
            </a:r>
            <a:r>
              <a:rPr lang="pl-PL" b="1" strike="noStrike" spc="-1" dirty="0" smtClean="0">
                <a:solidFill>
                  <a:srgbClr val="32C7A9"/>
                </a:solidFill>
                <a:uFill>
                  <a:solidFill>
                    <a:srgbClr val="FFFFFF"/>
                  </a:solidFill>
                </a:uFill>
                <a:latin typeface="Century Gothic"/>
              </a:rPr>
              <a:t> </a:t>
            </a:r>
            <a:r>
              <a:rPr lang="pl-PL" b="1" strike="noStrike" spc="-1" dirty="0">
                <a:solidFill>
                  <a:srgbClr val="32C7A9"/>
                </a:solidFill>
                <a:uFill>
                  <a:solidFill>
                    <a:srgbClr val="FFFFFF"/>
                  </a:solidFill>
                </a:uFill>
                <a:latin typeface="Century Gothic"/>
              </a:rPr>
              <a:t>la plus </a:t>
            </a:r>
            <a:r>
              <a:rPr lang="pl-PL" b="1" strike="noStrike" spc="-1" dirty="0" err="1">
                <a:solidFill>
                  <a:srgbClr val="32C7A9"/>
                </a:solidFill>
                <a:uFill>
                  <a:solidFill>
                    <a:srgbClr val="FFFFFF"/>
                  </a:solidFill>
                </a:uFill>
                <a:latin typeface="Century Gothic"/>
              </a:rPr>
              <a:t>ancienne</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université</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d'Europe</a:t>
            </a:r>
            <a:r>
              <a:rPr lang="pl-PL" b="1" strike="noStrike" spc="-1" dirty="0">
                <a:solidFill>
                  <a:srgbClr val="32C7A9"/>
                </a:solidFill>
                <a:uFill>
                  <a:solidFill>
                    <a:srgbClr val="FFFFFF"/>
                  </a:solidFill>
                </a:uFill>
                <a:latin typeface="Century Gothic"/>
              </a:rPr>
              <a:t> centrale </a:t>
            </a:r>
            <a:r>
              <a:rPr lang="pl-PL" b="1" strike="noStrike" spc="-1" dirty="0" err="1">
                <a:solidFill>
                  <a:srgbClr val="32C7A9"/>
                </a:solidFill>
                <a:uFill>
                  <a:solidFill>
                    <a:srgbClr val="FFFFFF"/>
                  </a:solidFill>
                </a:uFill>
                <a:latin typeface="Century Gothic"/>
              </a:rPr>
              <a:t>après</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l'université</a:t>
            </a:r>
            <a:r>
              <a:rPr lang="pl-PL" b="1" strike="noStrike" spc="-1" dirty="0">
                <a:solidFill>
                  <a:srgbClr val="32C7A9"/>
                </a:solidFill>
                <a:uFill>
                  <a:solidFill>
                    <a:srgbClr val="FFFFFF"/>
                  </a:solidFill>
                </a:uFill>
                <a:latin typeface="Century Gothic"/>
              </a:rPr>
              <a:t> Charles de </a:t>
            </a:r>
            <a:r>
              <a:rPr lang="pl-PL" b="1" strike="noStrike" spc="-1" dirty="0" err="1">
                <a:solidFill>
                  <a:srgbClr val="32C7A9"/>
                </a:solidFill>
                <a:uFill>
                  <a:solidFill>
                    <a:srgbClr val="FFFFFF"/>
                  </a:solidFill>
                </a:uFill>
                <a:latin typeface="Century Gothic"/>
              </a:rPr>
              <a:t>Prague</a:t>
            </a:r>
            <a:r>
              <a:rPr lang="pl-PL" b="1" strike="noStrike" spc="-1" dirty="0">
                <a:solidFill>
                  <a:srgbClr val="32C7A9"/>
                </a:solidFill>
                <a:uFill>
                  <a:solidFill>
                    <a:srgbClr val="FFFFFF"/>
                  </a:solidFill>
                </a:uFill>
                <a:latin typeface="Century Gothic"/>
              </a:rPr>
              <a:t>.</a:t>
            </a:r>
            <a:endParaRPr lang="pl-PL" b="0" strike="noStrike" spc="-1" dirty="0">
              <a:solidFill>
                <a:srgbClr val="FFFFFF"/>
              </a:solidFill>
              <a:uFill>
                <a:solidFill>
                  <a:srgbClr val="FFFFFF"/>
                </a:solidFill>
              </a:uFill>
              <a:latin typeface="Arial"/>
            </a:endParaRPr>
          </a:p>
          <a:p>
            <a:pPr>
              <a:lnSpc>
                <a:spcPct val="150000"/>
              </a:lnSpc>
            </a:pPr>
            <a:r>
              <a:rPr lang="pl-PL" b="1" strike="noStrike" spc="-1" dirty="0">
                <a:solidFill>
                  <a:srgbClr val="32C7A9"/>
                </a:solidFill>
                <a:uFill>
                  <a:solidFill>
                    <a:srgbClr val="FFFFFF"/>
                  </a:solidFill>
                </a:uFill>
                <a:latin typeface="Century Gothic"/>
              </a:rPr>
              <a:t>Elle a </a:t>
            </a:r>
            <a:r>
              <a:rPr lang="pl-PL" b="1" strike="noStrike" spc="-1" dirty="0" err="1">
                <a:solidFill>
                  <a:srgbClr val="32C7A9"/>
                </a:solidFill>
                <a:uFill>
                  <a:solidFill>
                    <a:srgbClr val="FFFFFF"/>
                  </a:solidFill>
                </a:uFill>
                <a:latin typeface="Century Gothic"/>
              </a:rPr>
              <a:t>été</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créée</a:t>
            </a:r>
            <a:r>
              <a:rPr lang="pl-PL" b="1" strike="noStrike" spc="-1" dirty="0">
                <a:solidFill>
                  <a:srgbClr val="32C7A9"/>
                </a:solidFill>
                <a:uFill>
                  <a:solidFill>
                    <a:srgbClr val="FFFFFF"/>
                  </a:solidFill>
                </a:uFill>
                <a:latin typeface="Century Gothic"/>
              </a:rPr>
              <a:t> en 1364</a:t>
            </a:r>
            <a:r>
              <a:rPr lang="pl-PL" b="1" strike="noStrike" spc="-1" dirty="0" smtClean="0">
                <a:solidFill>
                  <a:srgbClr val="32C7A9"/>
                </a:solidFill>
                <a:uFill>
                  <a:solidFill>
                    <a:srgbClr val="FFFFFF"/>
                  </a:solidFill>
                </a:uFill>
                <a:latin typeface="Century Gothic"/>
              </a:rPr>
              <a:t>.</a:t>
            </a:r>
            <a:endParaRPr lang="fr-FR" b="1" strike="noStrike" spc="-1" dirty="0" smtClean="0">
              <a:solidFill>
                <a:srgbClr val="32C7A9"/>
              </a:solidFill>
              <a:uFill>
                <a:solidFill>
                  <a:srgbClr val="FFFFFF"/>
                </a:solidFill>
              </a:uFill>
              <a:latin typeface="Century Gothic"/>
            </a:endParaRPr>
          </a:p>
          <a:p>
            <a:pPr>
              <a:lnSpc>
                <a:spcPct val="150000"/>
              </a:lnSpc>
            </a:pPr>
            <a:endParaRPr lang="pl-PL" b="0" strike="noStrike" spc="-1" dirty="0">
              <a:solidFill>
                <a:srgbClr val="FFFFFF"/>
              </a:solidFill>
              <a:uFill>
                <a:solidFill>
                  <a:srgbClr val="FFFFFF"/>
                </a:solidFill>
              </a:uFill>
              <a:latin typeface="Arial"/>
            </a:endParaRPr>
          </a:p>
          <a:p>
            <a:pPr>
              <a:lnSpc>
                <a:spcPct val="150000"/>
              </a:lnSpc>
            </a:pPr>
            <a:r>
              <a:rPr lang="pl-PL" b="1" strike="noStrike" spc="-1" dirty="0">
                <a:solidFill>
                  <a:srgbClr val="32C7A9"/>
                </a:solidFill>
                <a:uFill>
                  <a:solidFill>
                    <a:srgbClr val="FFFFFF"/>
                  </a:solidFill>
                </a:uFill>
                <a:latin typeface="Century Gothic"/>
              </a:rPr>
              <a:t>Le nom de </a:t>
            </a:r>
            <a:r>
              <a:rPr lang="pl-PL" b="1" strike="noStrike" spc="-1" dirty="0" err="1">
                <a:solidFill>
                  <a:srgbClr val="32C7A9"/>
                </a:solidFill>
                <a:uFill>
                  <a:solidFill>
                    <a:srgbClr val="FFFFFF"/>
                  </a:solidFill>
                </a:uFill>
                <a:latin typeface="Century Gothic"/>
              </a:rPr>
              <a:t>Jagellon</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est</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celui</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d'une</a:t>
            </a:r>
            <a:r>
              <a:rPr lang="pl-PL" b="1" strike="noStrike" spc="-1" dirty="0">
                <a:solidFill>
                  <a:srgbClr val="32C7A9"/>
                </a:solidFill>
                <a:uFill>
                  <a:solidFill>
                    <a:srgbClr val="FFFFFF"/>
                  </a:solidFill>
                </a:uFill>
                <a:latin typeface="Century Gothic"/>
              </a:rPr>
              <a:t> </a:t>
            </a:r>
            <a:r>
              <a:rPr lang="pl-PL" b="1" strike="noStrike" spc="-1" dirty="0" smtClean="0">
                <a:solidFill>
                  <a:srgbClr val="32C7A9"/>
                </a:solidFill>
                <a:uFill>
                  <a:solidFill>
                    <a:srgbClr val="FFFFFF"/>
                  </a:solidFill>
                </a:uFill>
                <a:latin typeface="Century Gothic"/>
              </a:rPr>
              <a:t>dynastie </a:t>
            </a:r>
            <a:r>
              <a:rPr lang="pl-PL" b="1" strike="noStrike" spc="-1" dirty="0" err="1">
                <a:solidFill>
                  <a:srgbClr val="32C7A9"/>
                </a:solidFill>
                <a:uFill>
                  <a:solidFill>
                    <a:srgbClr val="FFFFFF"/>
                  </a:solidFill>
                </a:uFill>
                <a:latin typeface="Century Gothic"/>
              </a:rPr>
              <a:t>royale</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polonaise</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d'origine</a:t>
            </a:r>
            <a:endParaRPr lang="pl-PL" b="0" strike="noStrike" spc="-1" dirty="0">
              <a:solidFill>
                <a:srgbClr val="FFFFFF"/>
              </a:solidFill>
              <a:uFill>
                <a:solidFill>
                  <a:srgbClr val="FFFFFF"/>
                </a:solidFill>
              </a:uFill>
              <a:latin typeface="Arial"/>
            </a:endParaRPr>
          </a:p>
          <a:p>
            <a:pPr>
              <a:lnSpc>
                <a:spcPct val="150000"/>
              </a:lnSpc>
            </a:pPr>
            <a:r>
              <a:rPr lang="pl-PL" b="1" strike="noStrike" spc="-1" dirty="0" err="1">
                <a:solidFill>
                  <a:srgbClr val="32C7A9"/>
                </a:solidFill>
                <a:uFill>
                  <a:solidFill>
                    <a:srgbClr val="FFFFFF"/>
                  </a:solidFill>
                </a:uFill>
                <a:latin typeface="Century Gothic"/>
              </a:rPr>
              <a:t>lituanienne</a:t>
            </a:r>
            <a:r>
              <a:rPr lang="pl-PL" b="1" strike="noStrike" spc="-1" dirty="0">
                <a:solidFill>
                  <a:srgbClr val="32C7A9"/>
                </a:solidFill>
                <a:uFill>
                  <a:solidFill>
                    <a:srgbClr val="FFFFFF"/>
                  </a:solidFill>
                </a:uFill>
                <a:latin typeface="Century Gothic"/>
              </a:rPr>
              <a:t> qui </a:t>
            </a:r>
            <a:r>
              <a:rPr lang="pl-PL" b="1" strike="noStrike" spc="-1" dirty="0" err="1">
                <a:solidFill>
                  <a:srgbClr val="32C7A9"/>
                </a:solidFill>
                <a:uFill>
                  <a:solidFill>
                    <a:srgbClr val="FFFFFF"/>
                  </a:solidFill>
                </a:uFill>
                <a:latin typeface="Century Gothic"/>
              </a:rPr>
              <a:t>régna</a:t>
            </a:r>
            <a:r>
              <a:rPr lang="pl-PL" b="1" strike="noStrike" spc="-1" dirty="0">
                <a:solidFill>
                  <a:srgbClr val="32C7A9"/>
                </a:solidFill>
                <a:uFill>
                  <a:solidFill>
                    <a:srgbClr val="FFFFFF"/>
                  </a:solidFill>
                </a:uFill>
                <a:latin typeface="Century Gothic"/>
              </a:rPr>
              <a:t> sur la </a:t>
            </a:r>
            <a:r>
              <a:rPr lang="pl-PL" b="1" strike="noStrike" spc="-1" dirty="0" err="1">
                <a:solidFill>
                  <a:srgbClr val="32C7A9"/>
                </a:solidFill>
                <a:uFill>
                  <a:solidFill>
                    <a:srgbClr val="FFFFFF"/>
                  </a:solidFill>
                </a:uFill>
                <a:latin typeface="Century Gothic"/>
              </a:rPr>
              <a:t>Pologne</a:t>
            </a:r>
            <a:r>
              <a:rPr lang="pl-PL" b="1" strike="noStrike" spc="-1" dirty="0">
                <a:solidFill>
                  <a:srgbClr val="32C7A9"/>
                </a:solidFill>
                <a:uFill>
                  <a:solidFill>
                    <a:srgbClr val="FFFFFF"/>
                  </a:solidFill>
                </a:uFill>
                <a:latin typeface="Century Gothic"/>
              </a:rPr>
              <a:t>, la </a:t>
            </a:r>
            <a:r>
              <a:rPr lang="pl-PL" b="1" strike="noStrike" spc="-1" dirty="0" err="1">
                <a:solidFill>
                  <a:srgbClr val="32C7A9"/>
                </a:solidFill>
                <a:uFill>
                  <a:solidFill>
                    <a:srgbClr val="FFFFFF"/>
                  </a:solidFill>
                </a:uFill>
                <a:latin typeface="Century Gothic"/>
              </a:rPr>
              <a:t>Lituanie</a:t>
            </a:r>
            <a:r>
              <a:rPr lang="pl-PL" b="1" strike="noStrike" spc="-1" dirty="0">
                <a:solidFill>
                  <a:srgbClr val="32C7A9"/>
                </a:solidFill>
                <a:uFill>
                  <a:solidFill>
                    <a:srgbClr val="FFFFFF"/>
                  </a:solidFill>
                </a:uFill>
                <a:latin typeface="Century Gothic"/>
              </a:rPr>
              <a:t>, la </a:t>
            </a:r>
            <a:r>
              <a:rPr lang="pl-PL" b="1" strike="noStrike" spc="-1" dirty="0" err="1">
                <a:solidFill>
                  <a:srgbClr val="32C7A9"/>
                </a:solidFill>
                <a:uFill>
                  <a:solidFill>
                    <a:srgbClr val="FFFFFF"/>
                  </a:solidFill>
                </a:uFill>
                <a:latin typeface="Century Gothic"/>
              </a:rPr>
              <a:t>Hongrie</a:t>
            </a:r>
            <a:r>
              <a:rPr lang="pl-PL" b="1" strike="noStrike" spc="-1" dirty="0">
                <a:solidFill>
                  <a:srgbClr val="32C7A9"/>
                </a:solidFill>
                <a:uFill>
                  <a:solidFill>
                    <a:srgbClr val="FFFFFF"/>
                  </a:solidFill>
                </a:uFill>
                <a:latin typeface="Century Gothic"/>
              </a:rPr>
              <a:t> et la </a:t>
            </a:r>
            <a:r>
              <a:rPr lang="pl-PL" b="1" strike="noStrike" spc="-1" dirty="0" err="1">
                <a:solidFill>
                  <a:srgbClr val="32C7A9"/>
                </a:solidFill>
                <a:uFill>
                  <a:solidFill>
                    <a:srgbClr val="FFFFFF"/>
                  </a:solidFill>
                </a:uFill>
                <a:latin typeface="Century Gothic"/>
              </a:rPr>
              <a:t>Bohême</a:t>
            </a:r>
            <a:r>
              <a:rPr lang="pl-PL" b="1" strike="noStrike" spc="-1" dirty="0" smtClean="0">
                <a:solidFill>
                  <a:srgbClr val="32C7A9"/>
                </a:solidFill>
                <a:uFill>
                  <a:solidFill>
                    <a:srgbClr val="FFFFFF"/>
                  </a:solidFill>
                </a:uFill>
                <a:latin typeface="Century Gothic"/>
              </a:rPr>
              <a:t>.</a:t>
            </a:r>
            <a:endParaRPr lang="fr-FR" b="1" strike="noStrike" spc="-1" dirty="0" smtClean="0">
              <a:solidFill>
                <a:srgbClr val="32C7A9"/>
              </a:solidFill>
              <a:uFill>
                <a:solidFill>
                  <a:srgbClr val="FFFFFF"/>
                </a:solidFill>
              </a:uFill>
              <a:latin typeface="Century Gothic"/>
            </a:endParaRPr>
          </a:p>
          <a:p>
            <a:pPr>
              <a:lnSpc>
                <a:spcPct val="150000"/>
              </a:lnSpc>
            </a:pPr>
            <a:endParaRPr lang="pl-PL" b="0" strike="noStrike" spc="-1" dirty="0">
              <a:solidFill>
                <a:srgbClr val="FFFFFF"/>
              </a:solidFill>
              <a:uFill>
                <a:solidFill>
                  <a:srgbClr val="FFFFFF"/>
                </a:solidFill>
              </a:uFill>
              <a:latin typeface="Arial"/>
            </a:endParaRPr>
          </a:p>
          <a:p>
            <a:pPr>
              <a:lnSpc>
                <a:spcPct val="150000"/>
              </a:lnSpc>
            </a:pPr>
            <a:r>
              <a:rPr lang="pl-PL" b="1" strike="noStrike" spc="-1" dirty="0" err="1">
                <a:solidFill>
                  <a:srgbClr val="32C7A9"/>
                </a:solidFill>
                <a:uFill>
                  <a:solidFill>
                    <a:srgbClr val="FFFFFF"/>
                  </a:solidFill>
                </a:uFill>
                <a:latin typeface="Century Gothic"/>
              </a:rPr>
              <a:t>L'université</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Jagellonne</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est</a:t>
            </a:r>
            <a:r>
              <a:rPr lang="pl-PL" b="1" strike="noStrike" spc="-1" dirty="0">
                <a:solidFill>
                  <a:srgbClr val="32C7A9"/>
                </a:solidFill>
                <a:uFill>
                  <a:solidFill>
                    <a:srgbClr val="FFFFFF"/>
                  </a:solidFill>
                </a:uFill>
                <a:latin typeface="Century Gothic"/>
              </a:rPr>
              <a:t> </a:t>
            </a:r>
            <a:r>
              <a:rPr lang="pl-PL" b="1" strike="noStrike" spc="-1" dirty="0" err="1">
                <a:solidFill>
                  <a:srgbClr val="32C7A9"/>
                </a:solidFill>
                <a:uFill>
                  <a:solidFill>
                    <a:srgbClr val="FFFFFF"/>
                  </a:solidFill>
                </a:uFill>
                <a:latin typeface="Century Gothic"/>
              </a:rPr>
              <a:t>composée</a:t>
            </a:r>
            <a:r>
              <a:rPr lang="pl-PL" b="1" strike="noStrike" spc="-1" dirty="0">
                <a:solidFill>
                  <a:srgbClr val="32C7A9"/>
                </a:solidFill>
                <a:uFill>
                  <a:solidFill>
                    <a:srgbClr val="FFFFFF"/>
                  </a:solidFill>
                </a:uFill>
                <a:latin typeface="Century Gothic"/>
              </a:rPr>
              <a:t> de plus de 100 </a:t>
            </a:r>
            <a:r>
              <a:rPr lang="pl-PL" b="1" strike="noStrike" spc="-1" dirty="0" err="1">
                <a:solidFill>
                  <a:srgbClr val="32C7A9"/>
                </a:solidFill>
                <a:uFill>
                  <a:solidFill>
                    <a:srgbClr val="FFFFFF"/>
                  </a:solidFill>
                </a:uFill>
                <a:latin typeface="Century Gothic"/>
              </a:rPr>
              <a:t>bâtiments</a:t>
            </a:r>
            <a:r>
              <a:rPr lang="pl-PL" b="1" strike="noStrike" spc="-1" dirty="0">
                <a:solidFill>
                  <a:srgbClr val="32C7A9"/>
                </a:solidFill>
                <a:uFill>
                  <a:solidFill>
                    <a:srgbClr val="FFFFFF"/>
                  </a:solidFill>
                </a:uFill>
                <a:latin typeface="Century Gothic"/>
              </a:rPr>
              <a:t>. </a:t>
            </a:r>
            <a:endParaRPr lang="pl-PL" b="0" strike="noStrike" spc="-1" dirty="0">
              <a:solidFill>
                <a:srgbClr val="FFFFFF"/>
              </a:solidFill>
              <a:uFill>
                <a:solidFill>
                  <a:srgbClr val="FFFFFF"/>
                </a:solidFill>
              </a:uFill>
              <a:latin typeface="Arial"/>
            </a:endParaRPr>
          </a:p>
        </p:txBody>
      </p:sp>
      <p:sp>
        <p:nvSpPr>
          <p:cNvPr id="130" name="CustomShape 2"/>
          <p:cNvSpPr/>
          <p:nvPr/>
        </p:nvSpPr>
        <p:spPr>
          <a:xfrm>
            <a:off x="2290680" y="-1375920"/>
            <a:ext cx="609732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pl-PL" sz="1800" b="0" strike="noStrike" spc="-1">
              <a:solidFill>
                <a:srgbClr val="FFFFFF"/>
              </a:solidFill>
              <a:uFill>
                <a:solidFill>
                  <a:srgbClr val="FFFFFF"/>
                </a:solidFill>
              </a:uFill>
              <a:latin typeface="Arial"/>
            </a:endParaRPr>
          </a:p>
          <a:p>
            <a:pPr>
              <a:lnSpc>
                <a:spcPct val="100000"/>
              </a:lnSpc>
            </a:pPr>
            <a:r>
              <a:rPr lang="pl-PL" sz="1800" b="0" strike="noStrike" spc="-1">
                <a:solidFill>
                  <a:srgbClr val="FFFFFF"/>
                </a:solidFill>
                <a:uFill>
                  <a:solidFill>
                    <a:srgbClr val="FFFFFF"/>
                  </a:solidFill>
                </a:uFill>
                <a:latin typeface="Century Gothic"/>
              </a:rPr>
              <a:t> </a:t>
            </a:r>
            <a:endParaRPr lang="pl-PL" sz="1800" b="0" strike="noStrike" spc="-1">
              <a:solidFill>
                <a:srgbClr val="FFFFFF"/>
              </a:solidFill>
              <a:uFill>
                <a:solidFill>
                  <a:srgbClr val="FFFFFF"/>
                </a:solidFill>
              </a:uFill>
              <a:latin typeface="Arial"/>
            </a:endParaRPr>
          </a:p>
          <a:p>
            <a:pPr>
              <a:lnSpc>
                <a:spcPct val="100000"/>
              </a:lnSpc>
            </a:pPr>
            <a:r>
              <a:rPr lang="pl-PL" sz="1800" b="0" strike="noStrike" spc="-1">
                <a:solidFill>
                  <a:srgbClr val="FFFFFF"/>
                </a:solidFill>
                <a:uFill>
                  <a:solidFill>
                    <a:srgbClr val="FFFFFF"/>
                  </a:solidFill>
                </a:uFill>
                <a:latin typeface="Century Gothic"/>
              </a:rPr>
              <a:t>   </a:t>
            </a:r>
            <a:endParaRPr lang="pl-PL" sz="1800" b="0" strike="noStrike" spc="-1">
              <a:solidFill>
                <a:srgbClr val="FFFFFF"/>
              </a:solidFill>
              <a:uFill>
                <a:solidFill>
                  <a:srgbClr val="FFFFFF"/>
                </a:solidFill>
              </a:uFill>
              <a:latin typeface="Arial"/>
            </a:endParaRPr>
          </a:p>
          <a:p>
            <a:pPr>
              <a:lnSpc>
                <a:spcPct val="100000"/>
              </a:lnSpc>
            </a:pPr>
            <a:r>
              <a:rPr lang="pl-PL" sz="1800" b="0" strike="noStrike" spc="-1">
                <a:solidFill>
                  <a:srgbClr val="FFFFFF"/>
                </a:solidFill>
                <a:uFill>
                  <a:solidFill>
                    <a:srgbClr val="FFFFFF"/>
                  </a:solidFill>
                </a:uFill>
                <a:latin typeface="Century Gothic"/>
              </a:rPr>
              <a:t>  </a:t>
            </a:r>
            <a:endParaRPr lang="pl-PL" sz="1800" b="0" strike="noStrike" spc="-1">
              <a:solidFill>
                <a:srgbClr val="FFFFFF"/>
              </a:solidFill>
              <a:uFill>
                <a:solidFill>
                  <a:srgbClr val="FFFFFF"/>
                </a:solidFill>
              </a:uFill>
              <a:latin typeface="Arial"/>
            </a:endParaRPr>
          </a:p>
        </p:txBody>
      </p:sp>
      <p:pic>
        <p:nvPicPr>
          <p:cNvPr id="131" name="Obraz 7"/>
          <p:cNvPicPr/>
          <p:nvPr/>
        </p:nvPicPr>
        <p:blipFill>
          <a:blip r:embed="rId2"/>
          <a:stretch/>
        </p:blipFill>
        <p:spPr>
          <a:xfrm>
            <a:off x="4698960" y="1447800"/>
            <a:ext cx="6883440" cy="4343400"/>
          </a:xfrm>
          <a:prstGeom prst="rect">
            <a:avLst/>
          </a:prstGeom>
          <a:ln>
            <a:noFill/>
          </a:ln>
        </p:spPr>
      </p:pic>
      <p:pic>
        <p:nvPicPr>
          <p:cNvPr id="133" name="Obraz 11"/>
          <p:cNvPicPr/>
          <p:nvPr/>
        </p:nvPicPr>
        <p:blipFill>
          <a:blip r:embed="rId3"/>
          <a:stretch/>
        </p:blipFill>
        <p:spPr>
          <a:xfrm>
            <a:off x="10736520" y="5029800"/>
            <a:ext cx="1455480" cy="1980000"/>
          </a:xfrm>
          <a:prstGeom prst="rect">
            <a:avLst/>
          </a:prstGeom>
          <a:ln>
            <a:noFill/>
          </a:ln>
        </p:spPr>
      </p:pic>
      <p:sp>
        <p:nvSpPr>
          <p:cNvPr id="134" name="CustomShape 3"/>
          <p:cNvSpPr/>
          <p:nvPr/>
        </p:nvSpPr>
        <p:spPr>
          <a:xfrm>
            <a:off x="6095880" y="314280"/>
            <a:ext cx="609732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3200" b="1" strike="noStrike" spc="-1" dirty="0" err="1">
                <a:solidFill>
                  <a:srgbClr val="4A9BDC"/>
                </a:solidFill>
                <a:uFill>
                  <a:solidFill>
                    <a:srgbClr val="FFFFFF"/>
                  </a:solidFill>
                </a:uFill>
                <a:latin typeface="Century Gothic"/>
              </a:rPr>
              <a:t>L'université</a:t>
            </a:r>
            <a:r>
              <a:rPr lang="pl-PL" sz="3200" b="1" strike="noStrike" spc="-1" dirty="0">
                <a:solidFill>
                  <a:srgbClr val="4A9BDC"/>
                </a:solidFill>
                <a:uFill>
                  <a:solidFill>
                    <a:srgbClr val="FFFFFF"/>
                  </a:solidFill>
                </a:uFill>
                <a:latin typeface="Century Gothic"/>
              </a:rPr>
              <a:t> </a:t>
            </a:r>
            <a:r>
              <a:rPr lang="pl-PL" sz="3200" b="1" strike="noStrike" spc="-1" dirty="0" err="1">
                <a:solidFill>
                  <a:srgbClr val="4A9BDC"/>
                </a:solidFill>
                <a:uFill>
                  <a:solidFill>
                    <a:srgbClr val="FFFFFF"/>
                  </a:solidFill>
                </a:uFill>
                <a:latin typeface="Century Gothic"/>
              </a:rPr>
              <a:t>Jagellonne</a:t>
            </a:r>
            <a:endParaRPr lang="pl-PL" sz="1800" b="0" strike="noStrike" spc="-1" dirty="0">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5288" y="381000"/>
            <a:ext cx="783028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137786" y="4800600"/>
            <a:ext cx="11734800" cy="1338828"/>
          </a:xfrm>
          <a:prstGeom prst="rect">
            <a:avLst/>
          </a:prstGeom>
        </p:spPr>
        <p:txBody>
          <a:bodyPr wrap="square">
            <a:spAutoFit/>
          </a:bodyPr>
          <a:lstStyle/>
          <a:p>
            <a:pPr>
              <a:lnSpc>
                <a:spcPct val="150000"/>
              </a:lnSpc>
            </a:pPr>
            <a:r>
              <a:rPr lang="fr-FR" b="1" spc="-1" dirty="0">
                <a:solidFill>
                  <a:srgbClr val="32C7A9"/>
                </a:solidFill>
                <a:uFill>
                  <a:solidFill>
                    <a:srgbClr val="FFFFFF"/>
                  </a:solidFill>
                </a:uFill>
                <a:latin typeface="Century Gothic"/>
              </a:rPr>
              <a:t>Le plus ancien se </a:t>
            </a:r>
            <a:r>
              <a:rPr lang="fr-FR" b="1" spc="-1" dirty="0" smtClean="0">
                <a:solidFill>
                  <a:srgbClr val="32C7A9"/>
                </a:solidFill>
                <a:uFill>
                  <a:solidFill>
                    <a:srgbClr val="FFFFFF"/>
                  </a:solidFill>
                </a:uFill>
                <a:latin typeface="Century Gothic"/>
              </a:rPr>
              <a:t>nomme </a:t>
            </a:r>
            <a:r>
              <a:rPr lang="pl-PL" b="1" spc="-1" dirty="0" smtClean="0">
                <a:solidFill>
                  <a:srgbClr val="32C7A9"/>
                </a:solidFill>
                <a:uFill>
                  <a:solidFill>
                    <a:srgbClr val="FFFFFF"/>
                  </a:solidFill>
                </a:uFill>
                <a:latin typeface="Century Gothic"/>
              </a:rPr>
              <a:t>Collegium </a:t>
            </a:r>
            <a:r>
              <a:rPr lang="pl-PL" b="1" spc="-1" dirty="0" err="1">
                <a:solidFill>
                  <a:srgbClr val="32C7A9"/>
                </a:solidFill>
                <a:uFill>
                  <a:solidFill>
                    <a:srgbClr val="FFFFFF"/>
                  </a:solidFill>
                </a:uFill>
                <a:latin typeface="Century Gothic"/>
              </a:rPr>
              <a:t>Maius</a:t>
            </a:r>
            <a:r>
              <a:rPr lang="pl-PL" b="1" spc="-1" dirty="0">
                <a:solidFill>
                  <a:srgbClr val="32C7A9"/>
                </a:solidFill>
                <a:uFill>
                  <a:solidFill>
                    <a:srgbClr val="FFFFFF"/>
                  </a:solidFill>
                </a:uFill>
                <a:latin typeface="Century Gothic"/>
              </a:rPr>
              <a:t> ; </a:t>
            </a:r>
            <a:r>
              <a:rPr lang="pl-PL" b="1" spc="-1" dirty="0" err="1">
                <a:solidFill>
                  <a:srgbClr val="32C7A9"/>
                </a:solidFill>
                <a:uFill>
                  <a:solidFill>
                    <a:srgbClr val="FFFFFF"/>
                  </a:solidFill>
                </a:uFill>
                <a:latin typeface="Century Gothic"/>
              </a:rPr>
              <a:t>il</a:t>
            </a:r>
            <a:r>
              <a:rPr lang="pl-PL" b="1" spc="-1" dirty="0">
                <a:solidFill>
                  <a:srgbClr val="32C7A9"/>
                </a:solidFill>
                <a:uFill>
                  <a:solidFill>
                    <a:srgbClr val="FFFFFF"/>
                  </a:solidFill>
                </a:uFill>
                <a:latin typeface="Century Gothic"/>
              </a:rPr>
              <a:t> </a:t>
            </a:r>
            <a:r>
              <a:rPr lang="pl-PL" b="1" spc="-1" dirty="0" err="1">
                <a:solidFill>
                  <a:srgbClr val="32C7A9"/>
                </a:solidFill>
                <a:uFill>
                  <a:solidFill>
                    <a:srgbClr val="FFFFFF"/>
                  </a:solidFill>
                </a:uFill>
                <a:latin typeface="Century Gothic"/>
              </a:rPr>
              <a:t>fut</a:t>
            </a:r>
            <a:r>
              <a:rPr lang="pl-PL" b="1" spc="-1" dirty="0">
                <a:solidFill>
                  <a:srgbClr val="32C7A9"/>
                </a:solidFill>
                <a:uFill>
                  <a:solidFill>
                    <a:srgbClr val="FFFFFF"/>
                  </a:solidFill>
                </a:uFill>
                <a:latin typeface="Century Gothic"/>
              </a:rPr>
              <a:t> </a:t>
            </a:r>
            <a:r>
              <a:rPr lang="pl-PL" b="1" spc="-1" dirty="0" err="1">
                <a:solidFill>
                  <a:srgbClr val="32C7A9"/>
                </a:solidFill>
                <a:uFill>
                  <a:solidFill>
                    <a:srgbClr val="FFFFFF"/>
                  </a:solidFill>
                </a:uFill>
                <a:latin typeface="Century Gothic"/>
              </a:rPr>
              <a:t>construit</a:t>
            </a:r>
            <a:r>
              <a:rPr lang="pl-PL" b="1" spc="-1" dirty="0">
                <a:solidFill>
                  <a:srgbClr val="32C7A9"/>
                </a:solidFill>
                <a:uFill>
                  <a:solidFill>
                    <a:srgbClr val="FFFFFF"/>
                  </a:solidFill>
                </a:uFill>
                <a:latin typeface="Century Gothic"/>
              </a:rPr>
              <a:t> au </a:t>
            </a:r>
            <a:r>
              <a:rPr lang="pl-PL" b="1" spc="-1" dirty="0" smtClean="0">
                <a:solidFill>
                  <a:srgbClr val="32C7A9"/>
                </a:solidFill>
                <a:uFill>
                  <a:solidFill>
                    <a:srgbClr val="FFFFFF"/>
                  </a:solidFill>
                </a:uFill>
                <a:latin typeface="Century Gothic"/>
              </a:rPr>
              <a:t>XV</a:t>
            </a:r>
            <a:r>
              <a:rPr lang="fr-FR" b="1" spc="-1" dirty="0" smtClean="0">
                <a:solidFill>
                  <a:srgbClr val="32C7A9"/>
                </a:solidFill>
                <a:uFill>
                  <a:solidFill>
                    <a:srgbClr val="FFFFFF"/>
                  </a:solidFill>
                </a:uFill>
                <a:latin typeface="Century Gothic"/>
              </a:rPr>
              <a:t> </a:t>
            </a:r>
            <a:r>
              <a:rPr lang="pl-PL" b="1" spc="-1" dirty="0" smtClean="0">
                <a:solidFill>
                  <a:srgbClr val="32C7A9"/>
                </a:solidFill>
                <a:uFill>
                  <a:solidFill>
                    <a:srgbClr val="FFFFFF"/>
                  </a:solidFill>
                </a:uFill>
                <a:latin typeface="Century Gothic"/>
              </a:rPr>
              <a:t>e </a:t>
            </a:r>
            <a:r>
              <a:rPr lang="pl-PL" b="1" spc="-1" dirty="0">
                <a:solidFill>
                  <a:srgbClr val="32C7A9"/>
                </a:solidFill>
                <a:uFill>
                  <a:solidFill>
                    <a:srgbClr val="FFFFFF"/>
                  </a:solidFill>
                </a:uFill>
                <a:latin typeface="Century Gothic"/>
              </a:rPr>
              <a:t>siècle. Le Collegium Novum, </a:t>
            </a:r>
            <a:r>
              <a:rPr lang="pl-PL" b="1" spc="-1" dirty="0" err="1">
                <a:solidFill>
                  <a:srgbClr val="32C7A9"/>
                </a:solidFill>
                <a:uFill>
                  <a:solidFill>
                    <a:srgbClr val="FFFFFF"/>
                  </a:solidFill>
                </a:uFill>
                <a:latin typeface="Century Gothic"/>
              </a:rPr>
              <a:t>bâti</a:t>
            </a:r>
            <a:r>
              <a:rPr lang="pl-PL" b="1" spc="-1" dirty="0">
                <a:solidFill>
                  <a:srgbClr val="32C7A9"/>
                </a:solidFill>
                <a:uFill>
                  <a:solidFill>
                    <a:srgbClr val="FFFFFF"/>
                  </a:solidFill>
                </a:uFill>
                <a:latin typeface="Century Gothic"/>
              </a:rPr>
              <a:t> </a:t>
            </a:r>
            <a:r>
              <a:rPr lang="pl-PL" b="1" spc="-1" dirty="0" err="1">
                <a:solidFill>
                  <a:srgbClr val="32C7A9"/>
                </a:solidFill>
                <a:uFill>
                  <a:solidFill>
                    <a:srgbClr val="FFFFFF"/>
                  </a:solidFill>
                </a:uFill>
                <a:latin typeface="Century Gothic"/>
              </a:rPr>
              <a:t>entre</a:t>
            </a:r>
            <a:r>
              <a:rPr lang="pl-PL" b="1" spc="-1" dirty="0">
                <a:solidFill>
                  <a:srgbClr val="32C7A9"/>
                </a:solidFill>
                <a:uFill>
                  <a:solidFill>
                    <a:srgbClr val="FFFFFF"/>
                  </a:solidFill>
                </a:uFill>
                <a:latin typeface="Century Gothic"/>
              </a:rPr>
              <a:t> 1873 et 1887, </a:t>
            </a:r>
            <a:r>
              <a:rPr lang="pl-PL" b="1" spc="-1" dirty="0" err="1">
                <a:solidFill>
                  <a:srgbClr val="32C7A9"/>
                </a:solidFill>
                <a:uFill>
                  <a:solidFill>
                    <a:srgbClr val="FFFFFF"/>
                  </a:solidFill>
                </a:uFill>
                <a:latin typeface="Century Gothic"/>
              </a:rPr>
              <a:t>est</a:t>
            </a:r>
            <a:r>
              <a:rPr lang="pl-PL" b="1" spc="-1" dirty="0">
                <a:solidFill>
                  <a:srgbClr val="32C7A9"/>
                </a:solidFill>
                <a:uFill>
                  <a:solidFill>
                    <a:srgbClr val="FFFFFF"/>
                  </a:solidFill>
                </a:uFill>
                <a:latin typeface="Century Gothic"/>
              </a:rPr>
              <a:t> le </a:t>
            </a:r>
            <a:r>
              <a:rPr lang="pl-PL" b="1" spc="-1" dirty="0" err="1">
                <a:solidFill>
                  <a:srgbClr val="32C7A9"/>
                </a:solidFill>
                <a:uFill>
                  <a:solidFill>
                    <a:srgbClr val="FFFFFF"/>
                  </a:solidFill>
                </a:uFill>
                <a:latin typeface="Century Gothic"/>
              </a:rPr>
              <a:t>siège</a:t>
            </a:r>
            <a:r>
              <a:rPr lang="pl-PL" b="1" spc="-1" dirty="0">
                <a:solidFill>
                  <a:srgbClr val="32C7A9"/>
                </a:solidFill>
                <a:uFill>
                  <a:solidFill>
                    <a:srgbClr val="FFFFFF"/>
                  </a:solidFill>
                </a:uFill>
                <a:latin typeface="Century Gothic"/>
              </a:rPr>
              <a:t> </a:t>
            </a:r>
            <a:r>
              <a:rPr lang="pl-PL" b="1" spc="-1" dirty="0" err="1">
                <a:solidFill>
                  <a:srgbClr val="32C7A9"/>
                </a:solidFill>
                <a:uFill>
                  <a:solidFill>
                    <a:srgbClr val="FFFFFF"/>
                  </a:solidFill>
                </a:uFill>
                <a:latin typeface="Century Gothic"/>
              </a:rPr>
              <a:t>du</a:t>
            </a:r>
            <a:r>
              <a:rPr lang="pl-PL" b="1" spc="-1" dirty="0">
                <a:solidFill>
                  <a:srgbClr val="32C7A9"/>
                </a:solidFill>
                <a:uFill>
                  <a:solidFill>
                    <a:srgbClr val="FFFFFF"/>
                  </a:solidFill>
                </a:uFill>
                <a:latin typeface="Century Gothic"/>
              </a:rPr>
              <a:t> </a:t>
            </a:r>
            <a:r>
              <a:rPr lang="pl-PL" b="1" spc="-1" dirty="0" err="1">
                <a:solidFill>
                  <a:srgbClr val="32C7A9"/>
                </a:solidFill>
                <a:uFill>
                  <a:solidFill>
                    <a:srgbClr val="FFFFFF"/>
                  </a:solidFill>
                </a:uFill>
                <a:latin typeface="Century Gothic"/>
              </a:rPr>
              <a:t>recteur</a:t>
            </a:r>
            <a:r>
              <a:rPr lang="pl-PL" b="1" spc="-1" dirty="0">
                <a:solidFill>
                  <a:srgbClr val="32C7A9"/>
                </a:solidFill>
                <a:uFill>
                  <a:solidFill>
                    <a:srgbClr val="FFFFFF"/>
                  </a:solidFill>
                </a:uFill>
                <a:latin typeface="Century Gothic"/>
              </a:rPr>
              <a:t> de </a:t>
            </a:r>
            <a:r>
              <a:rPr lang="pl-PL" b="1" spc="-1" dirty="0" err="1">
                <a:solidFill>
                  <a:srgbClr val="32C7A9"/>
                </a:solidFill>
                <a:uFill>
                  <a:solidFill>
                    <a:srgbClr val="FFFFFF"/>
                  </a:solidFill>
                </a:uFill>
                <a:latin typeface="Century Gothic"/>
              </a:rPr>
              <a:t>l'université</a:t>
            </a:r>
            <a:r>
              <a:rPr lang="pl-PL" b="1" spc="-1" dirty="0">
                <a:solidFill>
                  <a:srgbClr val="32C7A9"/>
                </a:solidFill>
                <a:uFill>
                  <a:solidFill>
                    <a:srgbClr val="FFFFFF"/>
                  </a:solidFill>
                </a:uFill>
                <a:latin typeface="Century Gothic"/>
              </a:rPr>
              <a:t>. </a:t>
            </a:r>
            <a:r>
              <a:rPr lang="pl-PL" b="1" spc="-1" dirty="0" err="1">
                <a:solidFill>
                  <a:srgbClr val="32C7A9"/>
                </a:solidFill>
                <a:uFill>
                  <a:solidFill>
                    <a:srgbClr val="FFFFFF"/>
                  </a:solidFill>
                </a:uFill>
                <a:latin typeface="Century Gothic"/>
              </a:rPr>
              <a:t>D'autres</a:t>
            </a:r>
            <a:r>
              <a:rPr lang="pl-PL" b="1" spc="-1" dirty="0">
                <a:solidFill>
                  <a:srgbClr val="32C7A9"/>
                </a:solidFill>
                <a:uFill>
                  <a:solidFill>
                    <a:srgbClr val="FFFFFF"/>
                  </a:solidFill>
                </a:uFill>
                <a:latin typeface="Century Gothic"/>
              </a:rPr>
              <a:t> </a:t>
            </a:r>
            <a:r>
              <a:rPr lang="pl-PL" b="1" spc="-1" dirty="0" err="1">
                <a:solidFill>
                  <a:srgbClr val="32C7A9"/>
                </a:solidFill>
                <a:uFill>
                  <a:solidFill>
                    <a:srgbClr val="FFFFFF"/>
                  </a:solidFill>
                </a:uFill>
                <a:latin typeface="Century Gothic"/>
              </a:rPr>
              <a:t>bâtiments</a:t>
            </a:r>
            <a:r>
              <a:rPr lang="pl-PL" b="1" spc="-1" dirty="0">
                <a:solidFill>
                  <a:srgbClr val="32C7A9"/>
                </a:solidFill>
                <a:uFill>
                  <a:solidFill>
                    <a:srgbClr val="FFFFFF"/>
                  </a:solidFill>
                </a:uFill>
                <a:latin typeface="Century Gothic"/>
              </a:rPr>
              <a:t> de </a:t>
            </a:r>
            <a:r>
              <a:rPr lang="pl-PL" b="1" spc="-1" dirty="0" err="1">
                <a:solidFill>
                  <a:srgbClr val="32C7A9"/>
                </a:solidFill>
                <a:uFill>
                  <a:solidFill>
                    <a:srgbClr val="FFFFFF"/>
                  </a:solidFill>
                </a:uFill>
                <a:latin typeface="Century Gothic"/>
              </a:rPr>
              <a:t>valeur</a:t>
            </a:r>
            <a:r>
              <a:rPr lang="pl-PL" b="1" spc="-1" dirty="0">
                <a:solidFill>
                  <a:srgbClr val="32C7A9"/>
                </a:solidFill>
                <a:uFill>
                  <a:solidFill>
                    <a:srgbClr val="FFFFFF"/>
                  </a:solidFill>
                </a:uFill>
                <a:latin typeface="Century Gothic"/>
              </a:rPr>
              <a:t> </a:t>
            </a:r>
            <a:r>
              <a:rPr lang="pl-PL" b="1" spc="-1" dirty="0" err="1">
                <a:solidFill>
                  <a:srgbClr val="32C7A9"/>
                </a:solidFill>
                <a:uFill>
                  <a:solidFill>
                    <a:srgbClr val="FFFFFF"/>
                  </a:solidFill>
                </a:uFill>
                <a:latin typeface="Century Gothic"/>
              </a:rPr>
              <a:t>historique</a:t>
            </a:r>
            <a:r>
              <a:rPr lang="pl-PL" b="1" spc="-1" dirty="0">
                <a:solidFill>
                  <a:srgbClr val="32C7A9"/>
                </a:solidFill>
                <a:uFill>
                  <a:solidFill>
                    <a:srgbClr val="FFFFFF"/>
                  </a:solidFill>
                </a:uFill>
                <a:latin typeface="Century Gothic"/>
              </a:rPr>
              <a:t> </a:t>
            </a:r>
            <a:r>
              <a:rPr lang="pl-PL" b="1" spc="-1" dirty="0" err="1">
                <a:solidFill>
                  <a:srgbClr val="32C7A9"/>
                </a:solidFill>
                <a:uFill>
                  <a:solidFill>
                    <a:srgbClr val="FFFFFF"/>
                  </a:solidFill>
                </a:uFill>
                <a:latin typeface="Century Gothic"/>
              </a:rPr>
              <a:t>sont</a:t>
            </a:r>
            <a:endParaRPr lang="pl-PL" sz="2000" spc="-1" dirty="0">
              <a:solidFill>
                <a:srgbClr val="FFFFFF"/>
              </a:solidFill>
              <a:uFill>
                <a:solidFill>
                  <a:srgbClr val="FFFFFF"/>
                </a:solidFill>
              </a:uFill>
            </a:endParaRPr>
          </a:p>
          <a:p>
            <a:pPr>
              <a:lnSpc>
                <a:spcPct val="150000"/>
              </a:lnSpc>
            </a:pPr>
            <a:r>
              <a:rPr lang="pl-PL" b="1" spc="-1" dirty="0" err="1">
                <a:solidFill>
                  <a:srgbClr val="32C7A9"/>
                </a:solidFill>
                <a:uFill>
                  <a:solidFill>
                    <a:srgbClr val="FFFFFF"/>
                  </a:solidFill>
                </a:uFill>
                <a:latin typeface="Century Gothic"/>
              </a:rPr>
              <a:t>situés</a:t>
            </a:r>
            <a:r>
              <a:rPr lang="pl-PL" b="1" spc="-1" dirty="0">
                <a:solidFill>
                  <a:srgbClr val="32C7A9"/>
                </a:solidFill>
                <a:uFill>
                  <a:solidFill>
                    <a:srgbClr val="FFFFFF"/>
                  </a:solidFill>
                </a:uFill>
                <a:latin typeface="Century Gothic"/>
              </a:rPr>
              <a:t> </a:t>
            </a:r>
            <a:r>
              <a:rPr lang="pl-PL" b="1" spc="-1" dirty="0" err="1">
                <a:solidFill>
                  <a:srgbClr val="32C7A9"/>
                </a:solidFill>
                <a:uFill>
                  <a:solidFill>
                    <a:srgbClr val="FFFFFF"/>
                  </a:solidFill>
                </a:uFill>
                <a:latin typeface="Century Gothic"/>
              </a:rPr>
              <a:t>dans</a:t>
            </a:r>
            <a:r>
              <a:rPr lang="pl-PL" b="1" spc="-1" dirty="0">
                <a:solidFill>
                  <a:srgbClr val="32C7A9"/>
                </a:solidFill>
                <a:uFill>
                  <a:solidFill>
                    <a:srgbClr val="FFFFFF"/>
                  </a:solidFill>
                </a:uFill>
                <a:latin typeface="Century Gothic"/>
              </a:rPr>
              <a:t> la </a:t>
            </a:r>
            <a:r>
              <a:rPr lang="pl-PL" b="1" spc="-1" dirty="0" err="1">
                <a:solidFill>
                  <a:srgbClr val="32C7A9"/>
                </a:solidFill>
                <a:uFill>
                  <a:solidFill>
                    <a:srgbClr val="FFFFFF"/>
                  </a:solidFill>
                </a:uFill>
                <a:latin typeface="Century Gothic"/>
              </a:rPr>
              <a:t>vieille</a:t>
            </a:r>
            <a:r>
              <a:rPr lang="pl-PL" b="1" spc="-1" dirty="0">
                <a:solidFill>
                  <a:srgbClr val="32C7A9"/>
                </a:solidFill>
                <a:uFill>
                  <a:solidFill>
                    <a:srgbClr val="FFFFFF"/>
                  </a:solidFill>
                </a:uFill>
                <a:latin typeface="Century Gothic"/>
              </a:rPr>
              <a:t> </a:t>
            </a:r>
            <a:r>
              <a:rPr lang="pl-PL" b="1" spc="-1" dirty="0" err="1" smtClean="0">
                <a:solidFill>
                  <a:srgbClr val="32C7A9"/>
                </a:solidFill>
                <a:uFill>
                  <a:solidFill>
                    <a:srgbClr val="FFFFFF"/>
                  </a:solidFill>
                </a:uFill>
                <a:latin typeface="Century Gothic"/>
              </a:rPr>
              <a:t>ville</a:t>
            </a:r>
            <a:r>
              <a:rPr lang="fr-FR" b="1" spc="-1" dirty="0">
                <a:solidFill>
                  <a:srgbClr val="32C7A9"/>
                </a:solidFill>
                <a:uFill>
                  <a:solidFill>
                    <a:srgbClr val="FFFFFF"/>
                  </a:solidFill>
                </a:uFill>
                <a:latin typeface="Century Gothic"/>
              </a:rPr>
              <a:t>.</a:t>
            </a:r>
            <a:endParaRPr lang="pl-PL" sz="2000" spc="-1" dirty="0">
              <a:solidFill>
                <a:srgbClr val="FFFFFF"/>
              </a:solidFill>
              <a:uFill>
                <a:solidFill>
                  <a:srgbClr val="FFFFFF"/>
                </a:solidFill>
              </a:uFill>
            </a:endParaRPr>
          </a:p>
        </p:txBody>
      </p:sp>
    </p:spTree>
    <p:extLst>
      <p:ext uri="{BB962C8B-B14F-4D97-AF65-F5344CB8AC3E}">
        <p14:creationId xmlns:p14="http://schemas.microsoft.com/office/powerpoint/2010/main" val="338867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spc="-1" dirty="0" err="1">
                <a:solidFill>
                  <a:srgbClr val="E9BF35"/>
                </a:solidFill>
                <a:uFill>
                  <a:solidFill>
                    <a:srgbClr val="FFFFFF"/>
                  </a:solidFill>
                </a:uFill>
                <a:latin typeface="Century Gothic"/>
              </a:rPr>
              <a:t>Les</a:t>
            </a:r>
            <a:r>
              <a:rPr lang="pl-PL" b="1" spc="-1" dirty="0">
                <a:solidFill>
                  <a:srgbClr val="E9BF35"/>
                </a:solidFill>
                <a:uFill>
                  <a:solidFill>
                    <a:srgbClr val="FFFFFF"/>
                  </a:solidFill>
                </a:uFill>
                <a:latin typeface="Century Gothic"/>
              </a:rPr>
              <a:t> </a:t>
            </a:r>
            <a:r>
              <a:rPr lang="pl-PL" b="1" spc="-1" dirty="0" err="1">
                <a:solidFill>
                  <a:srgbClr val="E9BF35"/>
                </a:solidFill>
                <a:uFill>
                  <a:solidFill>
                    <a:srgbClr val="FFFFFF"/>
                  </a:solidFill>
                </a:uFill>
                <a:latin typeface="Century Gothic"/>
              </a:rPr>
              <a:t>environs</a:t>
            </a:r>
            <a:r>
              <a:rPr lang="pl-PL" b="1" spc="-1" dirty="0">
                <a:solidFill>
                  <a:srgbClr val="E9BF35"/>
                </a:solidFill>
                <a:uFill>
                  <a:solidFill>
                    <a:srgbClr val="FFFFFF"/>
                  </a:solidFill>
                </a:uFill>
                <a:latin typeface="Century Gothic"/>
              </a:rPr>
              <a:t> de Cracovie</a:t>
            </a:r>
            <a:r>
              <a:rPr lang="pl-PL" sz="2800" spc="-1" dirty="0">
                <a:solidFill>
                  <a:srgbClr val="FFFFFF"/>
                </a:solidFill>
                <a:uFill>
                  <a:solidFill>
                    <a:srgbClr val="FFFFFF"/>
                  </a:solidFill>
                </a:uFill>
              </a:rPr>
              <a:t/>
            </a:r>
            <a:br>
              <a:rPr lang="pl-PL" sz="2800" spc="-1" dirty="0">
                <a:solidFill>
                  <a:srgbClr val="FFFFFF"/>
                </a:solidFill>
                <a:uFill>
                  <a:solidFill>
                    <a:srgbClr val="FFFFFF"/>
                  </a:solidFill>
                </a:uFill>
              </a:rPr>
            </a:br>
            <a:endParaRPr lang="pl-PL"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4572000"/>
            <a:ext cx="12192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663" y="760821"/>
            <a:ext cx="7523162"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stomShape 5"/>
          <p:cNvSpPr/>
          <p:nvPr/>
        </p:nvSpPr>
        <p:spPr>
          <a:xfrm>
            <a:off x="114120" y="1286914"/>
            <a:ext cx="532188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pl-PL" sz="1600" b="1" strike="noStrike" spc="-1" dirty="0">
                <a:solidFill>
                  <a:srgbClr val="4A9BDC"/>
                </a:solidFill>
                <a:uFill>
                  <a:solidFill>
                    <a:srgbClr val="FFFFFF"/>
                  </a:solidFill>
                </a:uFill>
                <a:latin typeface="Century Gothic"/>
              </a:rPr>
              <a:t>À </a:t>
            </a:r>
            <a:r>
              <a:rPr lang="pl-PL" sz="1600" b="1" strike="noStrike" spc="-1" dirty="0" err="1">
                <a:solidFill>
                  <a:srgbClr val="4A9BDC"/>
                </a:solidFill>
                <a:uFill>
                  <a:solidFill>
                    <a:srgbClr val="FFFFFF"/>
                  </a:solidFill>
                </a:uFill>
                <a:latin typeface="Century Gothic"/>
              </a:rPr>
              <a:t>côté</a:t>
            </a:r>
            <a:r>
              <a:rPr lang="pl-PL" sz="1600" b="1" strike="noStrike" spc="-1" dirty="0">
                <a:solidFill>
                  <a:srgbClr val="4A9BDC"/>
                </a:solidFill>
                <a:uFill>
                  <a:solidFill>
                    <a:srgbClr val="FFFFFF"/>
                  </a:solidFill>
                </a:uFill>
                <a:latin typeface="Century Gothic"/>
              </a:rPr>
              <a:t> de Cracovie, </a:t>
            </a:r>
            <a:r>
              <a:rPr lang="pl-PL" sz="1600" b="1" strike="noStrike" spc="-1" dirty="0" err="1">
                <a:solidFill>
                  <a:srgbClr val="4A9BDC"/>
                </a:solidFill>
                <a:uFill>
                  <a:solidFill>
                    <a:srgbClr val="FFFFFF"/>
                  </a:solidFill>
                </a:uFill>
                <a:latin typeface="Century Gothic"/>
              </a:rPr>
              <a:t>il</a:t>
            </a:r>
            <a:r>
              <a:rPr lang="pl-PL" sz="1600" b="1" strike="noStrike" spc="-1" dirty="0">
                <a:solidFill>
                  <a:srgbClr val="4A9BDC"/>
                </a:solidFill>
                <a:uFill>
                  <a:solidFill>
                    <a:srgbClr val="FFFFFF"/>
                  </a:solidFill>
                </a:uFill>
                <a:latin typeface="Century Gothic"/>
              </a:rPr>
              <a:t> y a </a:t>
            </a:r>
            <a:r>
              <a:rPr lang="pl-PL" sz="1600" b="1" strike="noStrike" spc="-1" dirty="0" err="1">
                <a:solidFill>
                  <a:srgbClr val="4A9BDC"/>
                </a:solidFill>
                <a:uFill>
                  <a:solidFill>
                    <a:srgbClr val="FFFFFF"/>
                  </a:solidFill>
                </a:uFill>
                <a:latin typeface="Century Gothic"/>
              </a:rPr>
              <a:t>une</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mine</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dans</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laquelle</a:t>
            </a:r>
            <a:r>
              <a:rPr lang="pl-PL" sz="1600" b="1" strike="noStrike" spc="-1" dirty="0">
                <a:solidFill>
                  <a:srgbClr val="4A9BDC"/>
                </a:solidFill>
                <a:uFill>
                  <a:solidFill>
                    <a:srgbClr val="FFFFFF"/>
                  </a:solidFill>
                </a:uFill>
                <a:latin typeface="Century Gothic"/>
              </a:rPr>
              <a:t> </a:t>
            </a:r>
            <a:r>
              <a:rPr lang="pl-PL" sz="1600" b="1" strike="noStrike" spc="-1" dirty="0" err="1" smtClean="0">
                <a:solidFill>
                  <a:srgbClr val="4A9BDC"/>
                </a:solidFill>
                <a:uFill>
                  <a:solidFill>
                    <a:srgbClr val="FFFFFF"/>
                  </a:solidFill>
                </a:uFill>
                <a:latin typeface="Century Gothic"/>
              </a:rPr>
              <a:t>est</a:t>
            </a:r>
            <a:r>
              <a:rPr lang="pl-PL" sz="1600" b="1" strike="noStrike" spc="-1" dirty="0" smtClean="0">
                <a:solidFill>
                  <a:srgbClr val="4A9BDC"/>
                </a:solidFill>
                <a:uFill>
                  <a:solidFill>
                    <a:srgbClr val="FFFFFF"/>
                  </a:solidFill>
                </a:uFill>
                <a:latin typeface="Century Gothic"/>
              </a:rPr>
              <a:t> </a:t>
            </a:r>
            <a:r>
              <a:rPr lang="pl-PL" sz="1600" b="1" strike="noStrike" spc="-1" dirty="0" err="1" smtClean="0">
                <a:solidFill>
                  <a:srgbClr val="4A9BDC"/>
                </a:solidFill>
                <a:uFill>
                  <a:solidFill>
                    <a:srgbClr val="FFFFFF"/>
                  </a:solidFill>
                </a:uFill>
                <a:latin typeface="Century Gothic"/>
              </a:rPr>
              <a:t>extrait</a:t>
            </a:r>
            <a:r>
              <a:rPr lang="fr-FR" sz="1600" b="1" strike="noStrike" spc="-1" dirty="0" smtClean="0">
                <a:solidFill>
                  <a:srgbClr val="4A9BDC"/>
                </a:solidFill>
                <a:uFill>
                  <a:solidFill>
                    <a:srgbClr val="FFFFFF"/>
                  </a:solidFill>
                </a:uFill>
                <a:latin typeface="Century Gothic"/>
              </a:rPr>
              <a:t> </a:t>
            </a:r>
            <a:r>
              <a:rPr lang="pl-PL" sz="1600" b="1" spc="-1" dirty="0">
                <a:solidFill>
                  <a:srgbClr val="4A9BDC"/>
                </a:solidFill>
                <a:uFill>
                  <a:solidFill>
                    <a:srgbClr val="FFFFFF"/>
                  </a:solidFill>
                </a:uFill>
                <a:latin typeface="Century Gothic"/>
              </a:rPr>
              <a:t>le </a:t>
            </a:r>
            <a:r>
              <a:rPr lang="pl-PL" sz="1600" b="1" spc="-1" dirty="0" err="1">
                <a:solidFill>
                  <a:srgbClr val="4A9BDC"/>
                </a:solidFill>
                <a:uFill>
                  <a:solidFill>
                    <a:srgbClr val="FFFFFF"/>
                  </a:solidFill>
                </a:uFill>
                <a:latin typeface="Century Gothic"/>
              </a:rPr>
              <a:t>sel</a:t>
            </a:r>
            <a:r>
              <a:rPr lang="pl-PL" sz="1600" b="1" spc="-1" dirty="0">
                <a:solidFill>
                  <a:srgbClr val="4A9BDC"/>
                </a:solidFill>
                <a:uFill>
                  <a:solidFill>
                    <a:srgbClr val="FFFFFF"/>
                  </a:solidFill>
                </a:uFill>
                <a:latin typeface="Century Gothic"/>
              </a:rPr>
              <a:t> </a:t>
            </a:r>
            <a:r>
              <a:rPr lang="pl-PL" sz="1600" b="1" spc="-1" dirty="0" err="1">
                <a:solidFill>
                  <a:srgbClr val="4A9BDC"/>
                </a:solidFill>
                <a:uFill>
                  <a:solidFill>
                    <a:srgbClr val="FFFFFF"/>
                  </a:solidFill>
                </a:uFill>
                <a:latin typeface="Century Gothic"/>
              </a:rPr>
              <a:t>gemme</a:t>
            </a:r>
            <a:r>
              <a:rPr lang="pl-PL" sz="1600" b="1" spc="-1" dirty="0">
                <a:solidFill>
                  <a:srgbClr val="4A9BDC"/>
                </a:solidFill>
                <a:uFill>
                  <a:solidFill>
                    <a:srgbClr val="FFFFFF"/>
                  </a:solidFill>
                </a:uFill>
                <a:latin typeface="Century Gothic"/>
              </a:rPr>
              <a:t> . </a:t>
            </a:r>
            <a:r>
              <a:rPr lang="pl-PL" sz="1600" b="1" strike="noStrike" spc="-1" dirty="0">
                <a:solidFill>
                  <a:srgbClr val="4A9BDC"/>
                </a:solidFill>
                <a:uFill>
                  <a:solidFill>
                    <a:srgbClr val="FFFFFF"/>
                  </a:solidFill>
                </a:uFill>
                <a:latin typeface="Century Gothic"/>
              </a:rPr>
              <a:t>Elle </a:t>
            </a:r>
            <a:r>
              <a:rPr lang="pl-PL" sz="1600" b="1" strike="noStrike" spc="-1" dirty="0" err="1">
                <a:solidFill>
                  <a:srgbClr val="4A9BDC"/>
                </a:solidFill>
                <a:uFill>
                  <a:solidFill>
                    <a:srgbClr val="FFFFFF"/>
                  </a:solidFill>
                </a:uFill>
                <a:latin typeface="Century Gothic"/>
              </a:rPr>
              <a:t>s'appelle</a:t>
            </a:r>
            <a:r>
              <a:rPr lang="pl-PL" sz="1600" b="1" strike="noStrike" spc="-1" dirty="0">
                <a:solidFill>
                  <a:srgbClr val="4A9BDC"/>
                </a:solidFill>
                <a:uFill>
                  <a:solidFill>
                    <a:srgbClr val="FFFFFF"/>
                  </a:solidFill>
                </a:uFill>
                <a:latin typeface="Century Gothic"/>
              </a:rPr>
              <a:t> "la </a:t>
            </a:r>
            <a:r>
              <a:rPr lang="pl-PL" sz="1600" b="1" strike="noStrike" spc="-1" dirty="0" err="1">
                <a:solidFill>
                  <a:srgbClr val="4A9BDC"/>
                </a:solidFill>
                <a:uFill>
                  <a:solidFill>
                    <a:srgbClr val="FFFFFF"/>
                  </a:solidFill>
                </a:uFill>
                <a:latin typeface="Century Gothic"/>
              </a:rPr>
              <a:t>mine</a:t>
            </a:r>
            <a:r>
              <a:rPr lang="pl-PL" sz="1600" b="1" strike="noStrike" spc="-1" dirty="0">
                <a:solidFill>
                  <a:srgbClr val="4A9BDC"/>
                </a:solidFill>
                <a:uFill>
                  <a:solidFill>
                    <a:srgbClr val="FFFFFF"/>
                  </a:solidFill>
                </a:uFill>
                <a:latin typeface="Century Gothic"/>
              </a:rPr>
              <a:t> de </a:t>
            </a:r>
            <a:r>
              <a:rPr lang="pl-PL" sz="1600" b="1" strike="noStrike" spc="-1" dirty="0" err="1">
                <a:solidFill>
                  <a:srgbClr val="4A9BDC"/>
                </a:solidFill>
                <a:uFill>
                  <a:solidFill>
                    <a:srgbClr val="FFFFFF"/>
                  </a:solidFill>
                </a:uFill>
                <a:latin typeface="Century Gothic"/>
              </a:rPr>
              <a:t>sel</a:t>
            </a:r>
            <a:r>
              <a:rPr lang="pl-PL" sz="1600" b="1" strike="noStrike" spc="-1" dirty="0">
                <a:solidFill>
                  <a:srgbClr val="4A9BDC"/>
                </a:solidFill>
                <a:uFill>
                  <a:solidFill>
                    <a:srgbClr val="FFFFFF"/>
                  </a:solidFill>
                </a:uFill>
                <a:latin typeface="Century Gothic"/>
              </a:rPr>
              <a:t> de Wieliczka</a:t>
            </a:r>
            <a:r>
              <a:rPr lang="pl-PL" sz="1600" b="1" strike="noStrike" spc="-1" dirty="0" smtClean="0">
                <a:solidFill>
                  <a:srgbClr val="4A9BDC"/>
                </a:solidFill>
                <a:uFill>
                  <a:solidFill>
                    <a:srgbClr val="FFFFFF"/>
                  </a:solidFill>
                </a:uFill>
                <a:latin typeface="Century Gothic"/>
              </a:rPr>
              <a:t>".</a:t>
            </a:r>
            <a:r>
              <a:rPr lang="fr-FR" sz="1600" b="1" strike="noStrike" spc="-1" dirty="0" smtClean="0">
                <a:solidFill>
                  <a:srgbClr val="4A9BDC"/>
                </a:solidFill>
                <a:uFill>
                  <a:solidFill>
                    <a:srgbClr val="FFFFFF"/>
                  </a:solidFill>
                </a:uFill>
                <a:latin typeface="Century Gothic"/>
              </a:rPr>
              <a:t> </a:t>
            </a:r>
            <a:endParaRPr lang="pl-PL" sz="1800" b="0" strike="noStrike" spc="-1" dirty="0">
              <a:solidFill>
                <a:srgbClr val="FFFFFF"/>
              </a:solidFill>
              <a:uFill>
                <a:solidFill>
                  <a:srgbClr val="FFFFFF"/>
                </a:solidFill>
              </a:uFill>
              <a:latin typeface="Arial"/>
            </a:endParaRPr>
          </a:p>
        </p:txBody>
      </p:sp>
      <p:sp>
        <p:nvSpPr>
          <p:cNvPr id="7" name="CustomShape 6"/>
          <p:cNvSpPr/>
          <p:nvPr/>
        </p:nvSpPr>
        <p:spPr>
          <a:xfrm>
            <a:off x="114120" y="2667000"/>
            <a:ext cx="5376600" cy="315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pl-PL" sz="1600" b="1" strike="noStrike" spc="-1" dirty="0">
                <a:solidFill>
                  <a:srgbClr val="4A9BDC"/>
                </a:solidFill>
                <a:uFill>
                  <a:solidFill>
                    <a:srgbClr val="FFFFFF"/>
                  </a:solidFill>
                </a:uFill>
                <a:latin typeface="Century Gothic"/>
              </a:rPr>
              <a:t>La </a:t>
            </a:r>
            <a:r>
              <a:rPr lang="pl-PL" sz="1600" b="1" strike="noStrike" spc="-1" dirty="0" err="1">
                <a:solidFill>
                  <a:srgbClr val="4A9BDC"/>
                </a:solidFill>
                <a:uFill>
                  <a:solidFill>
                    <a:srgbClr val="FFFFFF"/>
                  </a:solidFill>
                </a:uFill>
                <a:latin typeface="Century Gothic"/>
              </a:rPr>
              <a:t>légende</a:t>
            </a:r>
            <a:r>
              <a:rPr lang="pl-PL" sz="1600" b="1" strike="noStrike" spc="-1" dirty="0">
                <a:solidFill>
                  <a:srgbClr val="4A9BDC"/>
                </a:solidFill>
                <a:uFill>
                  <a:solidFill>
                    <a:srgbClr val="FFFFFF"/>
                  </a:solidFill>
                </a:uFill>
                <a:latin typeface="Century Gothic"/>
              </a:rPr>
              <a:t> sur la </a:t>
            </a:r>
            <a:r>
              <a:rPr lang="pl-PL" sz="1600" b="1" strike="noStrike" spc="-1" dirty="0" err="1">
                <a:solidFill>
                  <a:srgbClr val="4A9BDC"/>
                </a:solidFill>
                <a:uFill>
                  <a:solidFill>
                    <a:srgbClr val="FFFFFF"/>
                  </a:solidFill>
                </a:uFill>
                <a:latin typeface="Century Gothic"/>
              </a:rPr>
              <a:t>mine</a:t>
            </a:r>
            <a:r>
              <a:rPr lang="pl-PL" sz="1600" b="1" strike="noStrike" spc="-1" dirty="0">
                <a:solidFill>
                  <a:srgbClr val="4A9BDC"/>
                </a:solidFill>
                <a:uFill>
                  <a:solidFill>
                    <a:srgbClr val="FFFFFF"/>
                  </a:solidFill>
                </a:uFill>
                <a:latin typeface="Century Gothic"/>
              </a:rPr>
              <a:t> de </a:t>
            </a:r>
            <a:r>
              <a:rPr lang="pl-PL" sz="1600" b="1" strike="noStrike" spc="-1" dirty="0" err="1">
                <a:solidFill>
                  <a:srgbClr val="4A9BDC"/>
                </a:solidFill>
                <a:uFill>
                  <a:solidFill>
                    <a:srgbClr val="FFFFFF"/>
                  </a:solidFill>
                </a:uFill>
                <a:latin typeface="Century Gothic"/>
              </a:rPr>
              <a:t>sel</a:t>
            </a:r>
            <a:r>
              <a:rPr lang="pl-PL" sz="1600" b="1" strike="noStrike" spc="-1" dirty="0">
                <a:solidFill>
                  <a:srgbClr val="4A9BDC"/>
                </a:solidFill>
                <a:uFill>
                  <a:solidFill>
                    <a:srgbClr val="FFFFFF"/>
                  </a:solidFill>
                </a:uFill>
                <a:latin typeface="Century Gothic"/>
              </a:rPr>
              <a:t> de Wieliczka. Le </a:t>
            </a:r>
            <a:r>
              <a:rPr lang="pl-PL" sz="1600" b="1" strike="noStrike" spc="-1" dirty="0" err="1">
                <a:solidFill>
                  <a:srgbClr val="4A9BDC"/>
                </a:solidFill>
                <a:uFill>
                  <a:solidFill>
                    <a:srgbClr val="FFFFFF"/>
                  </a:solidFill>
                </a:uFill>
                <a:latin typeface="Century Gothic"/>
              </a:rPr>
              <a:t>prince</a:t>
            </a:r>
            <a:r>
              <a:rPr lang="pl-PL" sz="1600" b="1" strike="noStrike" spc="-1" dirty="0">
                <a:solidFill>
                  <a:srgbClr val="4A9BDC"/>
                </a:solidFill>
                <a:uFill>
                  <a:solidFill>
                    <a:srgbClr val="FFFFFF"/>
                  </a:solidFill>
                </a:uFill>
                <a:latin typeface="Century Gothic"/>
              </a:rPr>
              <a:t> Bolesław Wstydliwy a </a:t>
            </a:r>
            <a:r>
              <a:rPr lang="pl-PL" sz="1600" b="1" strike="noStrike" spc="-1" dirty="0" err="1">
                <a:solidFill>
                  <a:srgbClr val="4A9BDC"/>
                </a:solidFill>
                <a:uFill>
                  <a:solidFill>
                    <a:srgbClr val="FFFFFF"/>
                  </a:solidFill>
                </a:uFill>
                <a:latin typeface="Century Gothic"/>
              </a:rPr>
              <a:t>demandé</a:t>
            </a:r>
            <a:r>
              <a:rPr lang="pl-PL" sz="1600" b="1" strike="noStrike" spc="-1" dirty="0">
                <a:solidFill>
                  <a:srgbClr val="4A9BDC"/>
                </a:solidFill>
                <a:uFill>
                  <a:solidFill>
                    <a:srgbClr val="FFFFFF"/>
                  </a:solidFill>
                </a:uFill>
                <a:latin typeface="Century Gothic"/>
              </a:rPr>
              <a:t> au roi  </a:t>
            </a:r>
            <a:r>
              <a:rPr lang="pl-PL" sz="1600" b="1" strike="noStrike" spc="-1" dirty="0" err="1">
                <a:solidFill>
                  <a:srgbClr val="4A9BDC"/>
                </a:solidFill>
                <a:uFill>
                  <a:solidFill>
                    <a:srgbClr val="FFFFFF"/>
                  </a:solidFill>
                </a:uFill>
                <a:latin typeface="Century Gothic"/>
              </a:rPr>
              <a:t>d'épouser</a:t>
            </a:r>
            <a:r>
              <a:rPr lang="pl-PL" sz="1600" b="1" strike="noStrike" spc="-1" dirty="0">
                <a:solidFill>
                  <a:srgbClr val="4A9BDC"/>
                </a:solidFill>
                <a:uFill>
                  <a:solidFill>
                    <a:srgbClr val="FFFFFF"/>
                  </a:solidFill>
                </a:uFill>
                <a:latin typeface="Century Gothic"/>
              </a:rPr>
              <a:t> Kinga. Bolesław a </a:t>
            </a:r>
            <a:r>
              <a:rPr lang="pl-PL" sz="1600" b="1" strike="noStrike" spc="-1" dirty="0" err="1">
                <a:solidFill>
                  <a:srgbClr val="4A9BDC"/>
                </a:solidFill>
                <a:uFill>
                  <a:solidFill>
                    <a:srgbClr val="FFFFFF"/>
                  </a:solidFill>
                </a:uFill>
                <a:latin typeface="Century Gothic"/>
              </a:rPr>
              <a:t>offert</a:t>
            </a:r>
            <a:r>
              <a:rPr lang="pl-PL" sz="1600" b="1" strike="noStrike" spc="-1" dirty="0">
                <a:solidFill>
                  <a:srgbClr val="4A9BDC"/>
                </a:solidFill>
                <a:uFill>
                  <a:solidFill>
                    <a:srgbClr val="FFFFFF"/>
                  </a:solidFill>
                </a:uFill>
                <a:latin typeface="Century Gothic"/>
              </a:rPr>
              <a:t> à </a:t>
            </a:r>
            <a:r>
              <a:rPr lang="pl-PL" sz="1600" b="1" strike="noStrike" spc="-1" dirty="0" err="1">
                <a:solidFill>
                  <a:srgbClr val="4A9BDC"/>
                </a:solidFill>
                <a:uFill>
                  <a:solidFill>
                    <a:srgbClr val="FFFFFF"/>
                  </a:solidFill>
                </a:uFill>
                <a:latin typeface="Century Gothic"/>
              </a:rPr>
              <a:t>sa</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fiancée</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une</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belle</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bague</a:t>
            </a:r>
            <a:r>
              <a:rPr lang="pl-PL" sz="1600" b="1" strike="noStrike" spc="-1" dirty="0">
                <a:solidFill>
                  <a:srgbClr val="4A9BDC"/>
                </a:solidFill>
                <a:uFill>
                  <a:solidFill>
                    <a:srgbClr val="FFFFFF"/>
                  </a:solidFill>
                </a:uFill>
                <a:latin typeface="Century Gothic"/>
              </a:rPr>
              <a:t>. Kinga, en </a:t>
            </a:r>
            <a:r>
              <a:rPr lang="pl-PL" sz="1600" b="1" strike="noStrike" spc="-1" dirty="0" err="1">
                <a:solidFill>
                  <a:srgbClr val="4A9BDC"/>
                </a:solidFill>
                <a:uFill>
                  <a:solidFill>
                    <a:srgbClr val="FFFFFF"/>
                  </a:solidFill>
                </a:uFill>
                <a:latin typeface="Century Gothic"/>
              </a:rPr>
              <a:t>dot</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voulait</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donner</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du</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sel</a:t>
            </a:r>
            <a:r>
              <a:rPr lang="pl-PL" sz="1600" b="1" strike="noStrike" spc="-1" dirty="0">
                <a:solidFill>
                  <a:srgbClr val="4A9BDC"/>
                </a:solidFill>
                <a:uFill>
                  <a:solidFill>
                    <a:srgbClr val="FFFFFF"/>
                  </a:solidFill>
                </a:uFill>
                <a:latin typeface="Century Gothic"/>
              </a:rPr>
              <a:t> à </a:t>
            </a:r>
            <a:r>
              <a:rPr lang="pl-PL" sz="1600" b="1" strike="noStrike" spc="-1" dirty="0" err="1">
                <a:solidFill>
                  <a:srgbClr val="4A9BDC"/>
                </a:solidFill>
                <a:uFill>
                  <a:solidFill>
                    <a:srgbClr val="FFFFFF"/>
                  </a:solidFill>
                </a:uFill>
                <a:latin typeface="Century Gothic"/>
              </a:rPr>
              <a:t>ses</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sujets</a:t>
            </a:r>
            <a:r>
              <a:rPr lang="pl-PL" sz="1600" b="1" strike="noStrike" spc="-1" dirty="0" smtClean="0">
                <a:solidFill>
                  <a:srgbClr val="4A9BDC"/>
                </a:solidFill>
                <a:uFill>
                  <a:solidFill>
                    <a:srgbClr val="FFFFFF"/>
                  </a:solidFill>
                </a:uFill>
                <a:latin typeface="Century Gothic"/>
              </a:rPr>
              <a:t>.</a:t>
            </a:r>
            <a:r>
              <a:rPr lang="fr-FR" sz="1600" b="1" strike="noStrike" spc="-1" dirty="0" smtClean="0">
                <a:solidFill>
                  <a:srgbClr val="4A9BDC"/>
                </a:solidFill>
                <a:uFill>
                  <a:solidFill>
                    <a:srgbClr val="FFFFFF"/>
                  </a:solidFill>
                </a:uFill>
                <a:latin typeface="Century Gothic"/>
              </a:rPr>
              <a:t> </a:t>
            </a:r>
            <a:r>
              <a:rPr lang="pl-PL" sz="1600" b="1" strike="noStrike" spc="-1" dirty="0" err="1" smtClean="0">
                <a:solidFill>
                  <a:srgbClr val="4A9BDC"/>
                </a:solidFill>
                <a:uFill>
                  <a:solidFill>
                    <a:srgbClr val="FFFFFF"/>
                  </a:solidFill>
                </a:uFill>
                <a:latin typeface="Century Gothic"/>
              </a:rPr>
              <a:t>Son</a:t>
            </a:r>
            <a:r>
              <a:rPr lang="pl-PL" sz="1600" b="1" strike="noStrike" spc="-1" dirty="0" smtClean="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père</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lui</a:t>
            </a:r>
            <a:r>
              <a:rPr lang="pl-PL" sz="1600" b="1" strike="noStrike" spc="-1" dirty="0">
                <a:solidFill>
                  <a:srgbClr val="4A9BDC"/>
                </a:solidFill>
                <a:uFill>
                  <a:solidFill>
                    <a:srgbClr val="FFFFFF"/>
                  </a:solidFill>
                </a:uFill>
                <a:latin typeface="Century Gothic"/>
              </a:rPr>
              <a:t> a </a:t>
            </a:r>
            <a:r>
              <a:rPr lang="pl-PL" sz="1600" b="1" strike="noStrike" spc="-1" dirty="0" err="1">
                <a:solidFill>
                  <a:srgbClr val="4A9BDC"/>
                </a:solidFill>
                <a:uFill>
                  <a:solidFill>
                    <a:srgbClr val="FFFFFF"/>
                  </a:solidFill>
                </a:uFill>
                <a:latin typeface="Century Gothic"/>
              </a:rPr>
              <a:t>donné</a:t>
            </a:r>
            <a:r>
              <a:rPr lang="pl-PL" sz="1600" b="1" strike="noStrike" spc="-1" dirty="0">
                <a:solidFill>
                  <a:srgbClr val="4A9BDC"/>
                </a:solidFill>
                <a:uFill>
                  <a:solidFill>
                    <a:srgbClr val="FFFFFF"/>
                  </a:solidFill>
                </a:uFill>
                <a:latin typeface="Century Gothic"/>
              </a:rPr>
              <a:t> des </a:t>
            </a:r>
            <a:r>
              <a:rPr lang="pl-PL" sz="1600" b="1" strike="noStrike" spc="-1" dirty="0" err="1">
                <a:solidFill>
                  <a:srgbClr val="4A9BDC"/>
                </a:solidFill>
                <a:uFill>
                  <a:solidFill>
                    <a:srgbClr val="FFFFFF"/>
                  </a:solidFill>
                </a:uFill>
                <a:latin typeface="Century Gothic"/>
              </a:rPr>
              <a:t>mines</a:t>
            </a:r>
            <a:r>
              <a:rPr lang="pl-PL" sz="1600" b="1" strike="noStrike" spc="-1" dirty="0">
                <a:solidFill>
                  <a:srgbClr val="4A9BDC"/>
                </a:solidFill>
                <a:uFill>
                  <a:solidFill>
                    <a:srgbClr val="FFFFFF"/>
                  </a:solidFill>
                </a:uFill>
                <a:latin typeface="Century Gothic"/>
              </a:rPr>
              <a:t> de </a:t>
            </a:r>
            <a:r>
              <a:rPr lang="pl-PL" sz="1600" b="1" strike="noStrike" spc="-1" dirty="0" err="1">
                <a:solidFill>
                  <a:srgbClr val="4A9BDC"/>
                </a:solidFill>
                <a:uFill>
                  <a:solidFill>
                    <a:srgbClr val="FFFFFF"/>
                  </a:solidFill>
                </a:uFill>
                <a:latin typeface="Century Gothic"/>
              </a:rPr>
              <a:t>sel</a:t>
            </a:r>
            <a:r>
              <a:rPr lang="pl-PL" sz="1600" b="1" strike="noStrike" spc="-1" dirty="0">
                <a:solidFill>
                  <a:srgbClr val="4A9BDC"/>
                </a:solidFill>
                <a:uFill>
                  <a:solidFill>
                    <a:srgbClr val="FFFFFF"/>
                  </a:solidFill>
                </a:uFill>
                <a:latin typeface="Century Gothic"/>
              </a:rPr>
              <a:t> en </a:t>
            </a:r>
            <a:r>
              <a:rPr lang="pl-PL" sz="1600" b="1" strike="noStrike" spc="-1" dirty="0" err="1">
                <a:solidFill>
                  <a:srgbClr val="4A9BDC"/>
                </a:solidFill>
                <a:uFill>
                  <a:solidFill>
                    <a:srgbClr val="FFFFFF"/>
                  </a:solidFill>
                </a:uFill>
                <a:latin typeface="Century Gothic"/>
              </a:rPr>
              <a:t>Roumanie</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mais</a:t>
            </a:r>
            <a:r>
              <a:rPr lang="pl-PL" sz="1600" b="1" strike="noStrike" spc="-1" dirty="0">
                <a:solidFill>
                  <a:srgbClr val="4A9BDC"/>
                </a:solidFill>
                <a:uFill>
                  <a:solidFill>
                    <a:srgbClr val="FFFFFF"/>
                  </a:solidFill>
                </a:uFill>
                <a:latin typeface="Century Gothic"/>
              </a:rPr>
              <a:t> Kinga a </a:t>
            </a:r>
            <a:r>
              <a:rPr lang="pl-PL" sz="1600" b="1" strike="noStrike" spc="-1" dirty="0" err="1">
                <a:solidFill>
                  <a:srgbClr val="4A9BDC"/>
                </a:solidFill>
                <a:uFill>
                  <a:solidFill>
                    <a:srgbClr val="FFFFFF"/>
                  </a:solidFill>
                </a:uFill>
                <a:latin typeface="Century Gothic"/>
              </a:rPr>
              <a:t>voulu</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déplacer</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toute</a:t>
            </a:r>
            <a:r>
              <a:rPr lang="pl-PL" sz="1600" b="1" strike="noStrike" spc="-1" dirty="0">
                <a:solidFill>
                  <a:srgbClr val="4A9BDC"/>
                </a:solidFill>
                <a:uFill>
                  <a:solidFill>
                    <a:srgbClr val="FFFFFF"/>
                  </a:solidFill>
                </a:uFill>
                <a:latin typeface="Century Gothic"/>
              </a:rPr>
              <a:t> la </a:t>
            </a:r>
            <a:r>
              <a:rPr lang="pl-PL" sz="1600" b="1" strike="noStrike" spc="-1" dirty="0" err="1">
                <a:solidFill>
                  <a:srgbClr val="4A9BDC"/>
                </a:solidFill>
                <a:uFill>
                  <a:solidFill>
                    <a:srgbClr val="FFFFFF"/>
                  </a:solidFill>
                </a:uFill>
                <a:latin typeface="Century Gothic"/>
              </a:rPr>
              <a:t>mine</a:t>
            </a:r>
            <a:r>
              <a:rPr lang="pl-PL" sz="1600" b="1" strike="noStrike" spc="-1" dirty="0">
                <a:solidFill>
                  <a:srgbClr val="4A9BDC"/>
                </a:solidFill>
                <a:uFill>
                  <a:solidFill>
                    <a:srgbClr val="FFFFFF"/>
                  </a:solidFill>
                </a:uFill>
                <a:latin typeface="Century Gothic"/>
              </a:rPr>
              <a:t> en </a:t>
            </a:r>
            <a:r>
              <a:rPr lang="pl-PL" sz="1600" b="1" strike="noStrike" spc="-1" dirty="0" err="1">
                <a:solidFill>
                  <a:srgbClr val="4A9BDC"/>
                </a:solidFill>
                <a:uFill>
                  <a:solidFill>
                    <a:srgbClr val="FFFFFF"/>
                  </a:solidFill>
                </a:uFill>
                <a:latin typeface="Century Gothic"/>
              </a:rPr>
              <a:t>Pologne</a:t>
            </a:r>
            <a:r>
              <a:rPr lang="pl-PL" sz="1600" b="1" strike="noStrike" spc="-1" dirty="0">
                <a:solidFill>
                  <a:srgbClr val="4A9BDC"/>
                </a:solidFill>
                <a:uFill>
                  <a:solidFill>
                    <a:srgbClr val="FFFFFF"/>
                  </a:solidFill>
                </a:uFill>
                <a:latin typeface="Century Gothic"/>
              </a:rPr>
              <a:t>. Elle a </a:t>
            </a:r>
            <a:r>
              <a:rPr lang="pl-PL" sz="1600" b="1" strike="noStrike" spc="-1" dirty="0" err="1">
                <a:solidFill>
                  <a:srgbClr val="4A9BDC"/>
                </a:solidFill>
                <a:uFill>
                  <a:solidFill>
                    <a:srgbClr val="FFFFFF"/>
                  </a:solidFill>
                </a:uFill>
                <a:latin typeface="Century Gothic"/>
              </a:rPr>
              <a:t>jeté</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une</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bague</a:t>
            </a:r>
            <a:r>
              <a:rPr lang="pl-PL" sz="1600" b="1" strike="noStrike" spc="-1" dirty="0">
                <a:solidFill>
                  <a:srgbClr val="4A9BDC"/>
                </a:solidFill>
                <a:uFill>
                  <a:solidFill>
                    <a:srgbClr val="FFFFFF"/>
                  </a:solidFill>
                </a:uFill>
                <a:latin typeface="Century Gothic"/>
              </a:rPr>
              <a:t> de Bolesław </a:t>
            </a:r>
            <a:r>
              <a:rPr lang="pl-PL" sz="1600" b="1" strike="noStrike" spc="-1" dirty="0" err="1">
                <a:solidFill>
                  <a:srgbClr val="4A9BDC"/>
                </a:solidFill>
                <a:uFill>
                  <a:solidFill>
                    <a:srgbClr val="FFFFFF"/>
                  </a:solidFill>
                </a:uFill>
                <a:latin typeface="Century Gothic"/>
              </a:rPr>
              <a:t>dans</a:t>
            </a:r>
            <a:r>
              <a:rPr lang="pl-PL" sz="1600" b="1" strike="noStrike" spc="-1" dirty="0">
                <a:solidFill>
                  <a:srgbClr val="4A9BDC"/>
                </a:solidFill>
                <a:uFill>
                  <a:solidFill>
                    <a:srgbClr val="FFFFFF"/>
                  </a:solidFill>
                </a:uFill>
                <a:latin typeface="Century Gothic"/>
              </a:rPr>
              <a:t> la </a:t>
            </a:r>
            <a:r>
              <a:rPr lang="pl-PL" sz="1600" b="1" strike="noStrike" spc="-1" dirty="0" err="1">
                <a:solidFill>
                  <a:srgbClr val="4A9BDC"/>
                </a:solidFill>
                <a:uFill>
                  <a:solidFill>
                    <a:srgbClr val="FFFFFF"/>
                  </a:solidFill>
                </a:uFill>
                <a:latin typeface="Century Gothic"/>
              </a:rPr>
              <a:t>mine</a:t>
            </a:r>
            <a:r>
              <a:rPr lang="pl-PL" sz="1600" b="1" strike="noStrike" spc="-1" dirty="0">
                <a:solidFill>
                  <a:srgbClr val="4A9BDC"/>
                </a:solidFill>
                <a:uFill>
                  <a:solidFill>
                    <a:srgbClr val="FFFFFF"/>
                  </a:solidFill>
                </a:uFill>
                <a:latin typeface="Century Gothic"/>
              </a:rPr>
              <a:t> de </a:t>
            </a:r>
            <a:r>
              <a:rPr lang="pl-PL" sz="1600" b="1" strike="noStrike" spc="-1" dirty="0" err="1">
                <a:solidFill>
                  <a:srgbClr val="4A9BDC"/>
                </a:solidFill>
                <a:uFill>
                  <a:solidFill>
                    <a:srgbClr val="FFFFFF"/>
                  </a:solidFill>
                </a:uFill>
                <a:latin typeface="Century Gothic"/>
              </a:rPr>
              <a:t>Roumanie</a:t>
            </a:r>
            <a:r>
              <a:rPr lang="pl-PL" sz="1600" b="1" strike="noStrike" spc="-1" dirty="0">
                <a:solidFill>
                  <a:srgbClr val="4A9BDC"/>
                </a:solidFill>
                <a:uFill>
                  <a:solidFill>
                    <a:srgbClr val="FFFFFF"/>
                  </a:solidFill>
                </a:uFill>
                <a:latin typeface="Century Gothic"/>
              </a:rPr>
              <a:t>. Plus </a:t>
            </a:r>
            <a:r>
              <a:rPr lang="pl-PL" sz="1600" b="1" strike="noStrike" spc="-1" dirty="0" err="1">
                <a:solidFill>
                  <a:srgbClr val="4A9BDC"/>
                </a:solidFill>
                <a:uFill>
                  <a:solidFill>
                    <a:srgbClr val="FFFFFF"/>
                  </a:solidFill>
                </a:uFill>
                <a:latin typeface="Century Gothic"/>
              </a:rPr>
              <a:t>tard</a:t>
            </a:r>
            <a:r>
              <a:rPr lang="pl-PL" sz="1600" b="1" strike="noStrike" spc="-1" dirty="0">
                <a:solidFill>
                  <a:srgbClr val="4A9BDC"/>
                </a:solidFill>
                <a:uFill>
                  <a:solidFill>
                    <a:srgbClr val="FFFFFF"/>
                  </a:solidFill>
                </a:uFill>
                <a:latin typeface="Century Gothic"/>
              </a:rPr>
              <a:t>, la </a:t>
            </a:r>
            <a:r>
              <a:rPr lang="pl-PL" sz="1600" b="1" strike="noStrike" spc="-1" dirty="0" err="1">
                <a:solidFill>
                  <a:srgbClr val="4A9BDC"/>
                </a:solidFill>
                <a:uFill>
                  <a:solidFill>
                    <a:srgbClr val="FFFFFF"/>
                  </a:solidFill>
                </a:uFill>
                <a:latin typeface="Century Gothic"/>
              </a:rPr>
              <a:t>bague</a:t>
            </a:r>
            <a:r>
              <a:rPr lang="pl-PL" sz="1600" b="1" strike="noStrike" spc="-1" dirty="0">
                <a:solidFill>
                  <a:srgbClr val="4A9BDC"/>
                </a:solidFill>
                <a:uFill>
                  <a:solidFill>
                    <a:srgbClr val="FFFFFF"/>
                  </a:solidFill>
                </a:uFill>
                <a:latin typeface="Century Gothic"/>
              </a:rPr>
              <a:t> a </a:t>
            </a:r>
            <a:r>
              <a:rPr lang="pl-PL" sz="1600" b="1" strike="noStrike" spc="-1" dirty="0" err="1">
                <a:solidFill>
                  <a:srgbClr val="4A9BDC"/>
                </a:solidFill>
                <a:uFill>
                  <a:solidFill>
                    <a:srgbClr val="FFFFFF"/>
                  </a:solidFill>
                </a:uFill>
                <a:latin typeface="Century Gothic"/>
              </a:rPr>
              <a:t>été</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trouvée</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dans</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un</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bloc</a:t>
            </a:r>
            <a:r>
              <a:rPr lang="pl-PL" sz="1600" b="1" strike="noStrike" spc="-1" dirty="0">
                <a:solidFill>
                  <a:srgbClr val="4A9BDC"/>
                </a:solidFill>
                <a:uFill>
                  <a:solidFill>
                    <a:srgbClr val="FFFFFF"/>
                  </a:solidFill>
                </a:uFill>
                <a:latin typeface="Century Gothic"/>
              </a:rPr>
              <a:t> de </a:t>
            </a:r>
            <a:r>
              <a:rPr lang="pl-PL" sz="1600" b="1" strike="noStrike" spc="-1" dirty="0" err="1">
                <a:solidFill>
                  <a:srgbClr val="4A9BDC"/>
                </a:solidFill>
                <a:uFill>
                  <a:solidFill>
                    <a:srgbClr val="FFFFFF"/>
                  </a:solidFill>
                </a:uFill>
                <a:latin typeface="Century Gothic"/>
              </a:rPr>
              <a:t>sel</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dans</a:t>
            </a:r>
            <a:r>
              <a:rPr lang="pl-PL" sz="1600" b="1" strike="noStrike" spc="-1" dirty="0">
                <a:solidFill>
                  <a:srgbClr val="4A9BDC"/>
                </a:solidFill>
                <a:uFill>
                  <a:solidFill>
                    <a:srgbClr val="FFFFFF"/>
                  </a:solidFill>
                </a:uFill>
                <a:latin typeface="Century Gothic"/>
              </a:rPr>
              <a:t> la </a:t>
            </a:r>
            <a:r>
              <a:rPr lang="pl-PL" sz="1600" b="1" strike="noStrike" spc="-1" dirty="0" err="1">
                <a:solidFill>
                  <a:srgbClr val="4A9BDC"/>
                </a:solidFill>
                <a:uFill>
                  <a:solidFill>
                    <a:srgbClr val="FFFFFF"/>
                  </a:solidFill>
                </a:uFill>
                <a:latin typeface="Century Gothic"/>
              </a:rPr>
              <a:t>ville</a:t>
            </a:r>
            <a:r>
              <a:rPr lang="pl-PL" sz="1600" b="1" strike="noStrike" spc="-1" dirty="0">
                <a:solidFill>
                  <a:srgbClr val="4A9BDC"/>
                </a:solidFill>
                <a:uFill>
                  <a:solidFill>
                    <a:srgbClr val="FFFFFF"/>
                  </a:solidFill>
                </a:uFill>
                <a:latin typeface="Century Gothic"/>
              </a:rPr>
              <a:t> à </a:t>
            </a:r>
            <a:r>
              <a:rPr lang="pl-PL" sz="1600" b="1" strike="noStrike" spc="-1" dirty="0" err="1">
                <a:solidFill>
                  <a:srgbClr val="4A9BDC"/>
                </a:solidFill>
                <a:uFill>
                  <a:solidFill>
                    <a:srgbClr val="FFFFFF"/>
                  </a:solidFill>
                </a:uFill>
                <a:latin typeface="Century Gothic"/>
              </a:rPr>
              <a:t>côté</a:t>
            </a:r>
            <a:r>
              <a:rPr lang="pl-PL" sz="1600" b="1" strike="noStrike" spc="-1" dirty="0">
                <a:solidFill>
                  <a:srgbClr val="4A9BDC"/>
                </a:solidFill>
                <a:uFill>
                  <a:solidFill>
                    <a:srgbClr val="FFFFFF"/>
                  </a:solidFill>
                </a:uFill>
                <a:latin typeface="Century Gothic"/>
              </a:rPr>
              <a:t> de Cracovie. </a:t>
            </a:r>
            <a:r>
              <a:rPr lang="pl-PL" sz="1600" b="1" strike="noStrike" spc="-1" dirty="0" err="1">
                <a:solidFill>
                  <a:srgbClr val="4A9BDC"/>
                </a:solidFill>
                <a:uFill>
                  <a:solidFill>
                    <a:srgbClr val="FFFFFF"/>
                  </a:solidFill>
                </a:uFill>
                <a:latin typeface="Century Gothic"/>
              </a:rPr>
              <a:t>Voici</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comment</a:t>
            </a:r>
            <a:r>
              <a:rPr lang="pl-PL" sz="1600" b="1" strike="noStrike" spc="-1" dirty="0">
                <a:solidFill>
                  <a:srgbClr val="4A9BDC"/>
                </a:solidFill>
                <a:uFill>
                  <a:solidFill>
                    <a:srgbClr val="FFFFFF"/>
                  </a:solidFill>
                </a:uFill>
                <a:latin typeface="Century Gothic"/>
              </a:rPr>
              <a:t> la </a:t>
            </a:r>
            <a:r>
              <a:rPr lang="pl-PL" sz="1600" b="1" strike="noStrike" spc="-1" dirty="0" err="1">
                <a:solidFill>
                  <a:srgbClr val="4A9BDC"/>
                </a:solidFill>
                <a:uFill>
                  <a:solidFill>
                    <a:srgbClr val="FFFFFF"/>
                  </a:solidFill>
                </a:uFill>
                <a:latin typeface="Century Gothic"/>
              </a:rPr>
              <a:t>mine</a:t>
            </a:r>
            <a:r>
              <a:rPr lang="pl-PL" sz="1600" b="1" strike="noStrike" spc="-1" dirty="0">
                <a:solidFill>
                  <a:srgbClr val="4A9BDC"/>
                </a:solidFill>
                <a:uFill>
                  <a:solidFill>
                    <a:srgbClr val="FFFFFF"/>
                  </a:solidFill>
                </a:uFill>
                <a:latin typeface="Century Gothic"/>
              </a:rPr>
              <a:t> de </a:t>
            </a:r>
            <a:r>
              <a:rPr lang="pl-PL" sz="1600" b="1" strike="noStrike" spc="-1" dirty="0" err="1">
                <a:solidFill>
                  <a:srgbClr val="4A9BDC"/>
                </a:solidFill>
                <a:uFill>
                  <a:solidFill>
                    <a:srgbClr val="FFFFFF"/>
                  </a:solidFill>
                </a:uFill>
                <a:latin typeface="Century Gothic"/>
              </a:rPr>
              <a:t>sel</a:t>
            </a:r>
            <a:r>
              <a:rPr lang="pl-PL" sz="1600" b="1" strike="noStrike" spc="-1" dirty="0">
                <a:solidFill>
                  <a:srgbClr val="4A9BDC"/>
                </a:solidFill>
                <a:uFill>
                  <a:solidFill>
                    <a:srgbClr val="FFFFFF"/>
                  </a:solidFill>
                </a:uFill>
                <a:latin typeface="Century Gothic"/>
              </a:rPr>
              <a:t> a </a:t>
            </a:r>
            <a:r>
              <a:rPr lang="pl-PL" sz="1600" b="1" strike="noStrike" spc="-1" dirty="0" err="1">
                <a:solidFill>
                  <a:srgbClr val="4A9BDC"/>
                </a:solidFill>
                <a:uFill>
                  <a:solidFill>
                    <a:srgbClr val="FFFFFF"/>
                  </a:solidFill>
                </a:uFill>
                <a:latin typeface="Century Gothic"/>
              </a:rPr>
              <a:t>été</a:t>
            </a:r>
            <a:r>
              <a:rPr lang="pl-PL" sz="1600" b="1" strike="noStrike" spc="-1" dirty="0">
                <a:solidFill>
                  <a:srgbClr val="4A9BDC"/>
                </a:solidFill>
                <a:uFill>
                  <a:solidFill>
                    <a:srgbClr val="FFFFFF"/>
                  </a:solidFill>
                </a:uFill>
                <a:latin typeface="Century Gothic"/>
              </a:rPr>
              <a:t> </a:t>
            </a:r>
            <a:r>
              <a:rPr lang="pl-PL" sz="1600" b="1" strike="noStrike" spc="-1" dirty="0" err="1">
                <a:solidFill>
                  <a:srgbClr val="4A9BDC"/>
                </a:solidFill>
                <a:uFill>
                  <a:solidFill>
                    <a:srgbClr val="FFFFFF"/>
                  </a:solidFill>
                </a:uFill>
                <a:latin typeface="Century Gothic"/>
              </a:rPr>
              <a:t>créée</a:t>
            </a:r>
            <a:r>
              <a:rPr lang="pl-PL" sz="1600" b="1" strike="noStrike" spc="-1" dirty="0">
                <a:solidFill>
                  <a:srgbClr val="4A9BDC"/>
                </a:solidFill>
                <a:uFill>
                  <a:solidFill>
                    <a:srgbClr val="FFFFFF"/>
                  </a:solidFill>
                </a:uFill>
                <a:latin typeface="Century Gothic"/>
              </a:rPr>
              <a:t> à Wieliczka</a:t>
            </a:r>
            <a:endParaRPr lang="pl-PL" sz="1800" b="0" strike="noStrike" spc="-1" dirty="0">
              <a:solidFill>
                <a:srgbClr val="FFFFFF"/>
              </a:solidFill>
              <a:uFill>
                <a:solidFill>
                  <a:srgbClr val="FFFFFF"/>
                </a:solidFill>
              </a:uFill>
              <a:latin typeface="Arial"/>
            </a:endParaRP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638" y="969897"/>
            <a:ext cx="5257800" cy="276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038600"/>
            <a:ext cx="3640138"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4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ustomShape 1"/>
          <p:cNvSpPr/>
          <p:nvPr/>
        </p:nvSpPr>
        <p:spPr>
          <a:xfrm>
            <a:off x="5986080" y="203040"/>
            <a:ext cx="609732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3200" b="1" strike="noStrike" spc="-1" dirty="0" err="1">
                <a:solidFill>
                  <a:srgbClr val="E9BF35"/>
                </a:solidFill>
                <a:uFill>
                  <a:solidFill>
                    <a:srgbClr val="FFFFFF"/>
                  </a:solidFill>
                </a:uFill>
                <a:latin typeface="Century Gothic"/>
              </a:rPr>
              <a:t>Les</a:t>
            </a:r>
            <a:r>
              <a:rPr lang="pl-PL" sz="3200" b="1" strike="noStrike" spc="-1" dirty="0">
                <a:solidFill>
                  <a:srgbClr val="E9BF35"/>
                </a:solidFill>
                <a:uFill>
                  <a:solidFill>
                    <a:srgbClr val="FFFFFF"/>
                  </a:solidFill>
                </a:uFill>
                <a:latin typeface="Century Gothic"/>
              </a:rPr>
              <a:t> </a:t>
            </a:r>
            <a:r>
              <a:rPr lang="pl-PL" sz="3200" b="1" strike="noStrike" spc="-1" dirty="0" err="1">
                <a:solidFill>
                  <a:srgbClr val="E9BF35"/>
                </a:solidFill>
                <a:uFill>
                  <a:solidFill>
                    <a:srgbClr val="FFFFFF"/>
                  </a:solidFill>
                </a:uFill>
                <a:latin typeface="Century Gothic"/>
              </a:rPr>
              <a:t>environs</a:t>
            </a:r>
            <a:r>
              <a:rPr lang="pl-PL" sz="3200" b="1" strike="noStrike" spc="-1" dirty="0">
                <a:solidFill>
                  <a:srgbClr val="E9BF35"/>
                </a:solidFill>
                <a:uFill>
                  <a:solidFill>
                    <a:srgbClr val="FFFFFF"/>
                  </a:solidFill>
                </a:uFill>
                <a:latin typeface="Century Gothic"/>
              </a:rPr>
              <a:t> de Cracovie</a:t>
            </a:r>
            <a:endParaRPr lang="pl-PL" sz="1800" b="0" strike="noStrike" spc="-1" dirty="0">
              <a:solidFill>
                <a:srgbClr val="FFFFFF"/>
              </a:solidFill>
              <a:uFill>
                <a:solidFill>
                  <a:srgbClr val="FFFFFF"/>
                </a:solidFill>
              </a:uFill>
              <a:latin typeface="Arial"/>
            </a:endParaRPr>
          </a:p>
        </p:txBody>
      </p:sp>
      <p:sp>
        <p:nvSpPr>
          <p:cNvPr id="136" name="CustomShape 2"/>
          <p:cNvSpPr/>
          <p:nvPr/>
        </p:nvSpPr>
        <p:spPr>
          <a:xfrm>
            <a:off x="304800" y="1502280"/>
            <a:ext cx="3962400" cy="228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pl-PL" b="1" strike="noStrike" spc="-1" dirty="0" err="1">
                <a:solidFill>
                  <a:srgbClr val="81BB42"/>
                </a:solidFill>
                <a:uFill>
                  <a:solidFill>
                    <a:srgbClr val="FFFFFF"/>
                  </a:solidFill>
                </a:uFill>
                <a:latin typeface="Century Gothic"/>
              </a:rPr>
              <a:t>Les</a:t>
            </a:r>
            <a:r>
              <a:rPr lang="pl-PL" b="1" strike="noStrike" spc="-1" dirty="0">
                <a:solidFill>
                  <a:srgbClr val="81BB42"/>
                </a:solidFill>
                <a:uFill>
                  <a:solidFill>
                    <a:srgbClr val="FFFFFF"/>
                  </a:solidFill>
                </a:uFill>
                <a:latin typeface="Century Gothic"/>
              </a:rPr>
              <a:t> </a:t>
            </a:r>
            <a:r>
              <a:rPr lang="pl-PL" b="1" strike="noStrike" spc="-1" dirty="0" err="1">
                <a:solidFill>
                  <a:srgbClr val="81BB42"/>
                </a:solidFill>
                <a:uFill>
                  <a:solidFill>
                    <a:srgbClr val="FFFFFF"/>
                  </a:solidFill>
                </a:uFill>
                <a:latin typeface="Century Gothic"/>
              </a:rPr>
              <a:t>Tatras</a:t>
            </a:r>
            <a:r>
              <a:rPr lang="pl-PL" b="1" strike="noStrike" spc="-1" dirty="0">
                <a:solidFill>
                  <a:srgbClr val="81BB42"/>
                </a:solidFill>
                <a:uFill>
                  <a:solidFill>
                    <a:srgbClr val="FFFFFF"/>
                  </a:solidFill>
                </a:uFill>
                <a:latin typeface="Century Gothic"/>
              </a:rPr>
              <a:t>  </a:t>
            </a:r>
            <a:r>
              <a:rPr lang="pl-PL" b="1" strike="noStrike" spc="-1" dirty="0" err="1">
                <a:solidFill>
                  <a:srgbClr val="81BB42"/>
                </a:solidFill>
                <a:uFill>
                  <a:solidFill>
                    <a:srgbClr val="FFFFFF"/>
                  </a:solidFill>
                </a:uFill>
                <a:latin typeface="Century Gothic"/>
              </a:rPr>
              <a:t>sont</a:t>
            </a:r>
            <a:r>
              <a:rPr lang="pl-PL" b="1" strike="noStrike" spc="-1" dirty="0">
                <a:solidFill>
                  <a:srgbClr val="81BB42"/>
                </a:solidFill>
                <a:uFill>
                  <a:solidFill>
                    <a:srgbClr val="FFFFFF"/>
                  </a:solidFill>
                </a:uFill>
                <a:latin typeface="Century Gothic"/>
              </a:rPr>
              <a:t> </a:t>
            </a:r>
            <a:r>
              <a:rPr lang="pl-PL" b="1" strike="noStrike" spc="-1" dirty="0" err="1">
                <a:solidFill>
                  <a:srgbClr val="81BB42"/>
                </a:solidFill>
                <a:uFill>
                  <a:solidFill>
                    <a:srgbClr val="FFFFFF"/>
                  </a:solidFill>
                </a:uFill>
                <a:latin typeface="Century Gothic"/>
              </a:rPr>
              <a:t>une</a:t>
            </a:r>
            <a:r>
              <a:rPr lang="pl-PL" b="1" strike="noStrike" spc="-1" dirty="0">
                <a:solidFill>
                  <a:srgbClr val="81BB42"/>
                </a:solidFill>
                <a:uFill>
                  <a:solidFill>
                    <a:srgbClr val="FFFFFF"/>
                  </a:solidFill>
                </a:uFill>
                <a:latin typeface="Century Gothic"/>
              </a:rPr>
              <a:t> </a:t>
            </a:r>
            <a:r>
              <a:rPr lang="pl-PL" b="1" strike="noStrike" spc="-1" dirty="0" err="1">
                <a:solidFill>
                  <a:srgbClr val="81BB42"/>
                </a:solidFill>
                <a:uFill>
                  <a:solidFill>
                    <a:srgbClr val="FFFFFF"/>
                  </a:solidFill>
                </a:uFill>
                <a:latin typeface="Century Gothic"/>
              </a:rPr>
              <a:t>chaîne</a:t>
            </a:r>
            <a:r>
              <a:rPr lang="pl-PL" b="1" strike="noStrike" spc="-1" dirty="0">
                <a:solidFill>
                  <a:srgbClr val="81BB42"/>
                </a:solidFill>
                <a:uFill>
                  <a:solidFill>
                    <a:srgbClr val="FFFFFF"/>
                  </a:solidFill>
                </a:uFill>
                <a:latin typeface="Century Gothic"/>
              </a:rPr>
              <a:t> de </a:t>
            </a:r>
            <a:r>
              <a:rPr lang="pl-PL" b="1" strike="noStrike" spc="-1" dirty="0" err="1">
                <a:solidFill>
                  <a:srgbClr val="81BB42"/>
                </a:solidFill>
                <a:uFill>
                  <a:solidFill>
                    <a:srgbClr val="FFFFFF"/>
                  </a:solidFill>
                </a:uFill>
                <a:latin typeface="Century Gothic"/>
              </a:rPr>
              <a:t>montagnes</a:t>
            </a:r>
            <a:r>
              <a:rPr lang="pl-PL" b="1" strike="noStrike" spc="-1" dirty="0">
                <a:solidFill>
                  <a:srgbClr val="81BB42"/>
                </a:solidFill>
                <a:uFill>
                  <a:solidFill>
                    <a:srgbClr val="FFFFFF"/>
                  </a:solidFill>
                </a:uFill>
                <a:latin typeface="Century Gothic"/>
              </a:rPr>
              <a:t> à </a:t>
            </a:r>
            <a:r>
              <a:rPr lang="pl-PL" b="1" strike="noStrike" spc="-1" dirty="0" smtClean="0">
                <a:solidFill>
                  <a:srgbClr val="81BB42"/>
                </a:solidFill>
                <a:uFill>
                  <a:solidFill>
                    <a:srgbClr val="FFFFFF"/>
                  </a:solidFill>
                </a:uFill>
                <a:latin typeface="Century Gothic"/>
              </a:rPr>
              <a:t>la </a:t>
            </a:r>
            <a:r>
              <a:rPr lang="pl-PL" b="1" strike="noStrike" spc="-1" dirty="0" err="1">
                <a:solidFill>
                  <a:srgbClr val="81BB42"/>
                </a:solidFill>
                <a:uFill>
                  <a:solidFill>
                    <a:srgbClr val="FFFFFF"/>
                  </a:solidFill>
                </a:uFill>
                <a:latin typeface="Century Gothic"/>
              </a:rPr>
              <a:t>frontière</a:t>
            </a:r>
            <a:r>
              <a:rPr lang="pl-PL" b="1" strike="noStrike" spc="-1" dirty="0">
                <a:solidFill>
                  <a:srgbClr val="81BB42"/>
                </a:solidFill>
                <a:uFill>
                  <a:solidFill>
                    <a:srgbClr val="FFFFFF"/>
                  </a:solidFill>
                </a:uFill>
                <a:latin typeface="Century Gothic"/>
              </a:rPr>
              <a:t> </a:t>
            </a:r>
            <a:r>
              <a:rPr lang="fr-FR" b="1" strike="noStrike" spc="-1" dirty="0" smtClean="0">
                <a:solidFill>
                  <a:srgbClr val="81BB42"/>
                </a:solidFill>
                <a:uFill>
                  <a:solidFill>
                    <a:srgbClr val="FFFFFF"/>
                  </a:solidFill>
                </a:uFill>
                <a:latin typeface="Century Gothic"/>
              </a:rPr>
              <a:t>de </a:t>
            </a:r>
            <a:r>
              <a:rPr lang="pl-PL" b="1" strike="noStrike" spc="-1" dirty="0" smtClean="0">
                <a:solidFill>
                  <a:srgbClr val="81BB42"/>
                </a:solidFill>
                <a:uFill>
                  <a:solidFill>
                    <a:srgbClr val="FFFFFF"/>
                  </a:solidFill>
                </a:uFill>
                <a:latin typeface="Century Gothic"/>
              </a:rPr>
              <a:t>la </a:t>
            </a:r>
            <a:r>
              <a:rPr lang="pl-PL" b="1" strike="noStrike" spc="-1" dirty="0" err="1">
                <a:solidFill>
                  <a:srgbClr val="81BB42"/>
                </a:solidFill>
                <a:uFill>
                  <a:solidFill>
                    <a:srgbClr val="FFFFFF"/>
                  </a:solidFill>
                </a:uFill>
                <a:latin typeface="Century Gothic"/>
              </a:rPr>
              <a:t>Pologne</a:t>
            </a:r>
            <a:r>
              <a:rPr lang="pl-PL" b="1" strike="noStrike" spc="-1" dirty="0">
                <a:solidFill>
                  <a:srgbClr val="81BB42"/>
                </a:solidFill>
                <a:uFill>
                  <a:solidFill>
                    <a:srgbClr val="FFFFFF"/>
                  </a:solidFill>
                </a:uFill>
                <a:latin typeface="Century Gothic"/>
              </a:rPr>
              <a:t> et la </a:t>
            </a:r>
            <a:r>
              <a:rPr lang="pl-PL" b="1" strike="noStrike" spc="-1" dirty="0" err="1">
                <a:solidFill>
                  <a:srgbClr val="81BB42"/>
                </a:solidFill>
                <a:uFill>
                  <a:solidFill>
                    <a:srgbClr val="FFFFFF"/>
                  </a:solidFill>
                </a:uFill>
                <a:latin typeface="Century Gothic"/>
              </a:rPr>
              <a:t>Slovaquie</a:t>
            </a:r>
            <a:r>
              <a:rPr lang="pl-PL" b="1" strike="noStrike" spc="-1" dirty="0">
                <a:solidFill>
                  <a:srgbClr val="81BB42"/>
                </a:solidFill>
                <a:uFill>
                  <a:solidFill>
                    <a:srgbClr val="FFFFFF"/>
                  </a:solidFill>
                </a:uFill>
                <a:latin typeface="Century Gothic"/>
              </a:rPr>
              <a:t>. Il </a:t>
            </a:r>
            <a:r>
              <a:rPr lang="pl-PL" b="1" strike="noStrike" spc="-1" dirty="0" err="1">
                <a:solidFill>
                  <a:srgbClr val="81BB42"/>
                </a:solidFill>
                <a:uFill>
                  <a:solidFill>
                    <a:srgbClr val="FFFFFF"/>
                  </a:solidFill>
                </a:uFill>
                <a:latin typeface="Century Gothic"/>
              </a:rPr>
              <a:t>s'agit</a:t>
            </a:r>
            <a:r>
              <a:rPr lang="pl-PL" b="1" strike="noStrike" spc="-1" dirty="0">
                <a:solidFill>
                  <a:srgbClr val="81BB42"/>
                </a:solidFill>
                <a:uFill>
                  <a:solidFill>
                    <a:srgbClr val="FFFFFF"/>
                  </a:solidFill>
                </a:uFill>
                <a:latin typeface="Century Gothic"/>
              </a:rPr>
              <a:t> de la partie la plus </a:t>
            </a:r>
            <a:r>
              <a:rPr lang="pl-PL" b="1" strike="noStrike" spc="-1" dirty="0" err="1">
                <a:solidFill>
                  <a:srgbClr val="81BB42"/>
                </a:solidFill>
                <a:uFill>
                  <a:solidFill>
                    <a:srgbClr val="FFFFFF"/>
                  </a:solidFill>
                </a:uFill>
                <a:latin typeface="Century Gothic"/>
              </a:rPr>
              <a:t>élevée</a:t>
            </a:r>
            <a:r>
              <a:rPr lang="pl-PL" b="1" strike="noStrike" spc="-1" dirty="0">
                <a:solidFill>
                  <a:srgbClr val="81BB42"/>
                </a:solidFill>
                <a:uFill>
                  <a:solidFill>
                    <a:srgbClr val="FFFFFF"/>
                  </a:solidFill>
                </a:uFill>
                <a:latin typeface="Century Gothic"/>
              </a:rPr>
              <a:t> de la </a:t>
            </a:r>
            <a:r>
              <a:rPr lang="pl-PL" b="1" strike="noStrike" spc="-1" dirty="0" err="1">
                <a:solidFill>
                  <a:srgbClr val="81BB42"/>
                </a:solidFill>
                <a:uFill>
                  <a:solidFill>
                    <a:srgbClr val="FFFFFF"/>
                  </a:solidFill>
                </a:uFill>
                <a:latin typeface="Century Gothic"/>
              </a:rPr>
              <a:t>chaîne</a:t>
            </a:r>
            <a:r>
              <a:rPr lang="pl-PL" b="1" strike="noStrike" spc="-1" dirty="0">
                <a:solidFill>
                  <a:srgbClr val="81BB42"/>
                </a:solidFill>
                <a:uFill>
                  <a:solidFill>
                    <a:srgbClr val="FFFFFF"/>
                  </a:solidFill>
                </a:uFill>
                <a:latin typeface="Century Gothic"/>
              </a:rPr>
              <a:t> des </a:t>
            </a:r>
            <a:r>
              <a:rPr lang="pl-PL" b="1" strike="noStrike" spc="-1" dirty="0" err="1">
                <a:solidFill>
                  <a:srgbClr val="81BB42"/>
                </a:solidFill>
                <a:uFill>
                  <a:solidFill>
                    <a:srgbClr val="FFFFFF"/>
                  </a:solidFill>
                </a:uFill>
                <a:latin typeface="Century Gothic"/>
              </a:rPr>
              <a:t>Carpates</a:t>
            </a:r>
            <a:r>
              <a:rPr lang="pl-PL" b="1" strike="noStrike" spc="-1" dirty="0">
                <a:solidFill>
                  <a:srgbClr val="81BB42"/>
                </a:solidFill>
                <a:uFill>
                  <a:solidFill>
                    <a:srgbClr val="FFFFFF"/>
                  </a:solidFill>
                </a:uFill>
                <a:latin typeface="Century Gothic"/>
              </a:rPr>
              <a:t> et </a:t>
            </a:r>
            <a:r>
              <a:rPr lang="pl-PL" b="1" strike="noStrike" spc="-1" dirty="0" err="1">
                <a:solidFill>
                  <a:srgbClr val="81BB42"/>
                </a:solidFill>
                <a:uFill>
                  <a:solidFill>
                    <a:srgbClr val="FFFFFF"/>
                  </a:solidFill>
                </a:uFill>
                <a:latin typeface="Century Gothic"/>
              </a:rPr>
              <a:t>dont</a:t>
            </a:r>
            <a:r>
              <a:rPr lang="pl-PL" b="1" strike="noStrike" spc="-1" dirty="0">
                <a:solidFill>
                  <a:srgbClr val="81BB42"/>
                </a:solidFill>
                <a:uFill>
                  <a:solidFill>
                    <a:srgbClr val="FFFFFF"/>
                  </a:solidFill>
                </a:uFill>
                <a:latin typeface="Century Gothic"/>
              </a:rPr>
              <a:t> le point </a:t>
            </a:r>
            <a:r>
              <a:rPr lang="pl-PL" b="1" strike="noStrike" spc="-1" dirty="0" err="1">
                <a:solidFill>
                  <a:srgbClr val="81BB42"/>
                </a:solidFill>
                <a:uFill>
                  <a:solidFill>
                    <a:srgbClr val="FFFFFF"/>
                  </a:solidFill>
                </a:uFill>
                <a:latin typeface="Century Gothic"/>
              </a:rPr>
              <a:t>culminan</a:t>
            </a:r>
            <a:r>
              <a:rPr lang="pl-PL" b="1" strike="noStrike" spc="-1" dirty="0">
                <a:solidFill>
                  <a:srgbClr val="81BB42"/>
                </a:solidFill>
                <a:uFill>
                  <a:solidFill>
                    <a:srgbClr val="FFFFFF"/>
                  </a:solidFill>
                </a:uFill>
                <a:latin typeface="Century Gothic"/>
              </a:rPr>
              <a:t> </a:t>
            </a:r>
            <a:r>
              <a:rPr lang="pl-PL" b="1" strike="noStrike" spc="-1" dirty="0" err="1" smtClean="0">
                <a:solidFill>
                  <a:srgbClr val="81BB42"/>
                </a:solidFill>
                <a:uFill>
                  <a:solidFill>
                    <a:srgbClr val="FFFFFF"/>
                  </a:solidFill>
                </a:uFill>
                <a:latin typeface="Century Gothic"/>
              </a:rPr>
              <a:t>est</a:t>
            </a:r>
            <a:r>
              <a:rPr lang="pl-PL" b="1" strike="noStrike" spc="-1" dirty="0" smtClean="0">
                <a:solidFill>
                  <a:srgbClr val="81BB42"/>
                </a:solidFill>
                <a:uFill>
                  <a:solidFill>
                    <a:srgbClr val="FFFFFF"/>
                  </a:solidFill>
                </a:uFill>
                <a:latin typeface="Century Gothic"/>
              </a:rPr>
              <a:t> </a:t>
            </a:r>
            <a:r>
              <a:rPr lang="pl-PL" b="1" strike="noStrike" spc="-1" dirty="0">
                <a:solidFill>
                  <a:srgbClr val="81BB42"/>
                </a:solidFill>
                <a:uFill>
                  <a:solidFill>
                    <a:srgbClr val="FFFFFF"/>
                  </a:solidFill>
                </a:uFill>
                <a:latin typeface="Century Gothic"/>
              </a:rPr>
              <a:t>le </a:t>
            </a:r>
            <a:r>
              <a:rPr lang="pl-PL" b="1" strike="noStrike" spc="-1" dirty="0" smtClean="0">
                <a:solidFill>
                  <a:srgbClr val="81BB42"/>
                </a:solidFill>
                <a:uFill>
                  <a:solidFill>
                    <a:srgbClr val="FFFFFF"/>
                  </a:solidFill>
                </a:uFill>
                <a:latin typeface="Century Gothic"/>
              </a:rPr>
              <a:t>pic </a:t>
            </a:r>
            <a:r>
              <a:rPr lang="pl-PL" b="1" strike="noStrike" spc="-1" dirty="0" err="1" smtClean="0">
                <a:solidFill>
                  <a:srgbClr val="81BB42"/>
                </a:solidFill>
                <a:uFill>
                  <a:solidFill>
                    <a:srgbClr val="FFFFFF"/>
                  </a:solidFill>
                </a:uFill>
                <a:latin typeface="Century Gothic"/>
              </a:rPr>
              <a:t>Gerlac</a:t>
            </a:r>
            <a:r>
              <a:rPr lang="fr-FR" b="1" strike="noStrike" spc="-1" dirty="0" smtClean="0">
                <a:solidFill>
                  <a:srgbClr val="81BB42"/>
                </a:solidFill>
                <a:uFill>
                  <a:solidFill>
                    <a:srgbClr val="FFFFFF"/>
                  </a:solidFill>
                </a:uFill>
                <a:latin typeface="Century Gothic"/>
              </a:rPr>
              <a:t>h</a:t>
            </a:r>
            <a:r>
              <a:rPr lang="pl-PL" b="1" strike="noStrike" spc="-1" dirty="0" smtClean="0">
                <a:solidFill>
                  <a:srgbClr val="81BB42"/>
                </a:solidFill>
                <a:uFill>
                  <a:solidFill>
                    <a:srgbClr val="FFFFFF"/>
                  </a:solidFill>
                </a:uFill>
                <a:latin typeface="Century Gothic"/>
              </a:rPr>
              <a:t> </a:t>
            </a:r>
            <a:r>
              <a:rPr lang="pl-PL" b="1" strike="noStrike" spc="-1" dirty="0">
                <a:solidFill>
                  <a:srgbClr val="81BB42"/>
                </a:solidFill>
                <a:uFill>
                  <a:solidFill>
                    <a:srgbClr val="FFFFFF"/>
                  </a:solidFill>
                </a:uFill>
                <a:latin typeface="Century Gothic"/>
              </a:rPr>
              <a:t>à 2 655 </a:t>
            </a:r>
            <a:r>
              <a:rPr lang="pl-PL" b="1" strike="noStrike" spc="-1" dirty="0" err="1" smtClean="0">
                <a:solidFill>
                  <a:srgbClr val="81BB42"/>
                </a:solidFill>
                <a:uFill>
                  <a:solidFill>
                    <a:srgbClr val="FFFFFF"/>
                  </a:solidFill>
                </a:uFill>
                <a:latin typeface="Century Gothic"/>
              </a:rPr>
              <a:t>mètres</a:t>
            </a:r>
            <a:r>
              <a:rPr lang="pl-PL" b="1" strike="noStrike" spc="-1" dirty="0" smtClean="0">
                <a:solidFill>
                  <a:srgbClr val="81BB42"/>
                </a:solidFill>
                <a:uFill>
                  <a:solidFill>
                    <a:srgbClr val="FFFFFF"/>
                  </a:solidFill>
                </a:uFill>
                <a:latin typeface="Century Gothic"/>
              </a:rPr>
              <a:t>. </a:t>
            </a:r>
            <a:r>
              <a:rPr lang="pl-PL" b="1" strike="noStrike" spc="-1" dirty="0">
                <a:solidFill>
                  <a:srgbClr val="81BB42"/>
                </a:solidFill>
                <a:uFill>
                  <a:solidFill>
                    <a:srgbClr val="FFFFFF"/>
                  </a:solidFill>
                </a:uFill>
                <a:latin typeface="Century Gothic"/>
              </a:rPr>
              <a:t>La </a:t>
            </a:r>
            <a:r>
              <a:rPr lang="pl-PL" b="1" strike="noStrike" spc="-1" dirty="0" err="1">
                <a:solidFill>
                  <a:srgbClr val="81BB42"/>
                </a:solidFill>
                <a:uFill>
                  <a:solidFill>
                    <a:srgbClr val="FFFFFF"/>
                  </a:solidFill>
                </a:uFill>
                <a:latin typeface="Century Gothic"/>
              </a:rPr>
              <a:t>réserve</a:t>
            </a:r>
            <a:r>
              <a:rPr lang="pl-PL" b="1" strike="noStrike" spc="-1" dirty="0">
                <a:solidFill>
                  <a:srgbClr val="81BB42"/>
                </a:solidFill>
                <a:uFill>
                  <a:solidFill>
                    <a:srgbClr val="FFFFFF"/>
                  </a:solidFill>
                </a:uFill>
                <a:latin typeface="Century Gothic"/>
              </a:rPr>
              <a:t> de </a:t>
            </a:r>
            <a:r>
              <a:rPr lang="pl-PL" b="1" strike="noStrike" spc="-1" dirty="0" err="1">
                <a:solidFill>
                  <a:srgbClr val="81BB42"/>
                </a:solidFill>
                <a:uFill>
                  <a:solidFill>
                    <a:srgbClr val="FFFFFF"/>
                  </a:solidFill>
                </a:uFill>
                <a:latin typeface="Century Gothic"/>
              </a:rPr>
              <a:t>biosphère</a:t>
            </a:r>
            <a:r>
              <a:rPr lang="pl-PL" b="1" strike="noStrike" spc="-1" dirty="0">
                <a:solidFill>
                  <a:srgbClr val="81BB42"/>
                </a:solidFill>
                <a:uFill>
                  <a:solidFill>
                    <a:srgbClr val="FFFFFF"/>
                  </a:solidFill>
                </a:uFill>
                <a:latin typeface="Century Gothic"/>
              </a:rPr>
              <a:t> des </a:t>
            </a:r>
            <a:r>
              <a:rPr lang="pl-PL" b="1" strike="noStrike" spc="-1" dirty="0" err="1">
                <a:solidFill>
                  <a:srgbClr val="81BB42"/>
                </a:solidFill>
                <a:uFill>
                  <a:solidFill>
                    <a:srgbClr val="FFFFFF"/>
                  </a:solidFill>
                </a:uFill>
                <a:latin typeface="Century Gothic"/>
              </a:rPr>
              <a:t>Tatras</a:t>
            </a:r>
            <a:r>
              <a:rPr lang="pl-PL" b="1" strike="noStrike" spc="-1" dirty="0">
                <a:solidFill>
                  <a:srgbClr val="81BB42"/>
                </a:solidFill>
                <a:uFill>
                  <a:solidFill>
                    <a:srgbClr val="FFFFFF"/>
                  </a:solidFill>
                </a:uFill>
                <a:latin typeface="Century Gothic"/>
              </a:rPr>
              <a:t> a </a:t>
            </a:r>
            <a:r>
              <a:rPr lang="pl-PL" b="1" strike="noStrike" spc="-1" dirty="0" err="1">
                <a:solidFill>
                  <a:srgbClr val="81BB42"/>
                </a:solidFill>
                <a:uFill>
                  <a:solidFill>
                    <a:srgbClr val="FFFFFF"/>
                  </a:solidFill>
                </a:uFill>
                <a:latin typeface="Century Gothic"/>
              </a:rPr>
              <a:t>été</a:t>
            </a:r>
            <a:r>
              <a:rPr lang="pl-PL" b="1" strike="noStrike" spc="-1" dirty="0">
                <a:solidFill>
                  <a:srgbClr val="81BB42"/>
                </a:solidFill>
                <a:uFill>
                  <a:solidFill>
                    <a:srgbClr val="FFFFFF"/>
                  </a:solidFill>
                </a:uFill>
                <a:latin typeface="Century Gothic"/>
              </a:rPr>
              <a:t> </a:t>
            </a:r>
            <a:r>
              <a:rPr lang="pl-PL" b="1" strike="noStrike" spc="-1" dirty="0" err="1">
                <a:solidFill>
                  <a:srgbClr val="81BB42"/>
                </a:solidFill>
                <a:uFill>
                  <a:solidFill>
                    <a:srgbClr val="FFFFFF"/>
                  </a:solidFill>
                </a:uFill>
                <a:latin typeface="Century Gothic"/>
              </a:rPr>
              <a:t>reconnue</a:t>
            </a:r>
            <a:r>
              <a:rPr lang="pl-PL" b="1" strike="noStrike" spc="-1" dirty="0">
                <a:solidFill>
                  <a:srgbClr val="81BB42"/>
                </a:solidFill>
                <a:uFill>
                  <a:solidFill>
                    <a:srgbClr val="FFFFFF"/>
                  </a:solidFill>
                </a:uFill>
                <a:latin typeface="Century Gothic"/>
              </a:rPr>
              <a:t> par </a:t>
            </a:r>
            <a:r>
              <a:rPr lang="pl-PL" b="1" strike="noStrike" spc="-1" dirty="0" err="1">
                <a:solidFill>
                  <a:srgbClr val="81BB42"/>
                </a:solidFill>
                <a:uFill>
                  <a:solidFill>
                    <a:srgbClr val="FFFFFF"/>
                  </a:solidFill>
                </a:uFill>
                <a:latin typeface="Century Gothic"/>
              </a:rPr>
              <a:t>l'Unesco</a:t>
            </a:r>
            <a:r>
              <a:rPr lang="pl-PL" b="1" strike="noStrike" spc="-1" dirty="0">
                <a:solidFill>
                  <a:srgbClr val="81BB42"/>
                </a:solidFill>
                <a:uFill>
                  <a:solidFill>
                    <a:srgbClr val="FFFFFF"/>
                  </a:solidFill>
                </a:uFill>
                <a:latin typeface="Century Gothic"/>
              </a:rPr>
              <a:t> en 1993. </a:t>
            </a:r>
            <a:endParaRPr lang="pl-PL" sz="2000" b="0" strike="noStrike" spc="-1" dirty="0">
              <a:solidFill>
                <a:srgbClr val="FFFFFF"/>
              </a:solidFill>
              <a:uFill>
                <a:solidFill>
                  <a:srgbClr val="FFFFFF"/>
                </a:solidFill>
              </a:uFill>
              <a:latin typeface="Arial"/>
            </a:endParaRPr>
          </a:p>
        </p:txBody>
      </p:sp>
      <p:sp>
        <p:nvSpPr>
          <p:cNvPr id="137" name="CustomShape 3"/>
          <p:cNvSpPr/>
          <p:nvPr/>
        </p:nvSpPr>
        <p:spPr>
          <a:xfrm>
            <a:off x="8825040" y="828360"/>
            <a:ext cx="60973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1" strike="noStrike" spc="-1" dirty="0" err="1">
                <a:solidFill>
                  <a:srgbClr val="81BB42"/>
                </a:solidFill>
                <a:uFill>
                  <a:solidFill>
                    <a:srgbClr val="FFFFFF"/>
                  </a:solidFill>
                </a:uFill>
                <a:latin typeface="Century Gothic"/>
              </a:rPr>
              <a:t>Les</a:t>
            </a:r>
            <a:r>
              <a:rPr lang="pl-PL" sz="2000" b="1" strike="noStrike" spc="-1" dirty="0">
                <a:solidFill>
                  <a:srgbClr val="81BB42"/>
                </a:solidFill>
                <a:uFill>
                  <a:solidFill>
                    <a:srgbClr val="FFFFFF"/>
                  </a:solidFill>
                </a:uFill>
                <a:latin typeface="Century Gothic"/>
              </a:rPr>
              <a:t> </a:t>
            </a:r>
            <a:r>
              <a:rPr lang="pl-PL" sz="2000" b="1" strike="noStrike" spc="-1" dirty="0" err="1">
                <a:solidFill>
                  <a:srgbClr val="81BB42"/>
                </a:solidFill>
                <a:uFill>
                  <a:solidFill>
                    <a:srgbClr val="FFFFFF"/>
                  </a:solidFill>
                </a:uFill>
                <a:latin typeface="Century Gothic"/>
              </a:rPr>
              <a:t>Tatras</a:t>
            </a:r>
            <a:endParaRPr lang="pl-PL" sz="1800" b="0" strike="noStrike" spc="-1" dirty="0">
              <a:solidFill>
                <a:srgbClr val="FFFFFF"/>
              </a:solidFill>
              <a:uFill>
                <a:solidFill>
                  <a:srgbClr val="FFFFFF"/>
                </a:solidFill>
              </a:uFill>
              <a:latin typeface="Arial"/>
            </a:endParaRPr>
          </a:p>
        </p:txBody>
      </p:sp>
      <p:pic>
        <p:nvPicPr>
          <p:cNvPr id="141" name="Obraz 8"/>
          <p:cNvPicPr/>
          <p:nvPr/>
        </p:nvPicPr>
        <p:blipFill>
          <a:blip r:embed="rId2"/>
          <a:stretch/>
        </p:blipFill>
        <p:spPr>
          <a:xfrm>
            <a:off x="4267200" y="1301830"/>
            <a:ext cx="7816200" cy="4870370"/>
          </a:xfrm>
          <a:prstGeom prst="rect">
            <a:avLst/>
          </a:prstGeom>
          <a:ln>
            <a:noFill/>
          </a:ln>
        </p:spPr>
      </p:pic>
      <p:pic>
        <p:nvPicPr>
          <p:cNvPr id="144" name="Obraz 3"/>
          <p:cNvPicPr/>
          <p:nvPr/>
        </p:nvPicPr>
        <p:blipFill>
          <a:blip r:embed="rId3"/>
          <a:stretch/>
        </p:blipFill>
        <p:spPr>
          <a:xfrm>
            <a:off x="10836437" y="5181600"/>
            <a:ext cx="1213560" cy="1554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Obraz 2"/>
          <p:cNvPicPr/>
          <p:nvPr/>
        </p:nvPicPr>
        <p:blipFill>
          <a:blip r:embed="rId2"/>
          <a:stretch/>
        </p:blipFill>
        <p:spPr>
          <a:xfrm flipH="1">
            <a:off x="5114498" y="608242"/>
            <a:ext cx="6780483" cy="5498640"/>
          </a:xfrm>
          <a:prstGeom prst="rect">
            <a:avLst/>
          </a:prstGeom>
          <a:ln>
            <a:noFill/>
          </a:ln>
        </p:spPr>
      </p:pic>
      <p:pic>
        <p:nvPicPr>
          <p:cNvPr id="85" name="Obraz 6"/>
          <p:cNvPicPr/>
          <p:nvPr/>
        </p:nvPicPr>
        <p:blipFill>
          <a:blip r:embed="rId3"/>
          <a:stretch/>
        </p:blipFill>
        <p:spPr>
          <a:xfrm flipH="1">
            <a:off x="0" y="2461111"/>
            <a:ext cx="5114498" cy="6369480"/>
          </a:xfrm>
          <a:prstGeom prst="rect">
            <a:avLst/>
          </a:prstGeom>
          <a:ln>
            <a:noFill/>
          </a:ln>
        </p:spPr>
      </p:pic>
      <p:sp>
        <p:nvSpPr>
          <p:cNvPr id="86" name="CustomShape 1"/>
          <p:cNvSpPr/>
          <p:nvPr/>
        </p:nvSpPr>
        <p:spPr>
          <a:xfrm>
            <a:off x="6096000" y="1446871"/>
            <a:ext cx="4953000" cy="264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l-PL" sz="2800" b="1" strike="noStrike" spc="-1" dirty="0" err="1">
                <a:solidFill>
                  <a:srgbClr val="4A9BDC"/>
                </a:solidFill>
                <a:uFill>
                  <a:solidFill>
                    <a:srgbClr val="FFFFFF"/>
                  </a:solidFill>
                </a:uFill>
                <a:latin typeface="Century Gothic"/>
              </a:rPr>
              <a:t>Bonjour</a:t>
            </a:r>
            <a:r>
              <a:rPr lang="pl-PL" sz="2800" b="1" strike="noStrike" spc="-1" dirty="0">
                <a:solidFill>
                  <a:srgbClr val="4A9BDC"/>
                </a:solidFill>
                <a:uFill>
                  <a:solidFill>
                    <a:srgbClr val="FFFFFF"/>
                  </a:solidFill>
                </a:uFill>
                <a:latin typeface="Century Gothic"/>
              </a:rPr>
              <a:t>, je </a:t>
            </a:r>
            <a:r>
              <a:rPr lang="pl-PL" sz="2800" b="1" strike="noStrike" spc="-1" dirty="0" err="1">
                <a:solidFill>
                  <a:srgbClr val="4A9BDC"/>
                </a:solidFill>
                <a:uFill>
                  <a:solidFill>
                    <a:srgbClr val="FFFFFF"/>
                  </a:solidFill>
                </a:uFill>
                <a:latin typeface="Century Gothic"/>
              </a:rPr>
              <a:t>m'appelle</a:t>
            </a:r>
            <a:r>
              <a:rPr lang="pl-PL" sz="2800" b="1" strike="noStrike" spc="-1" dirty="0">
                <a:solidFill>
                  <a:srgbClr val="4A9BDC"/>
                </a:solidFill>
                <a:uFill>
                  <a:solidFill>
                    <a:srgbClr val="FFFFFF"/>
                  </a:solidFill>
                </a:uFill>
                <a:latin typeface="Century Gothic"/>
              </a:rPr>
              <a:t> Lajkonik et je </a:t>
            </a:r>
            <a:r>
              <a:rPr lang="pl-PL" sz="2800" b="1" strike="noStrike" spc="-1" dirty="0" err="1">
                <a:solidFill>
                  <a:srgbClr val="4A9BDC"/>
                </a:solidFill>
                <a:uFill>
                  <a:solidFill>
                    <a:srgbClr val="FFFFFF"/>
                  </a:solidFill>
                </a:uFill>
                <a:latin typeface="Century Gothic"/>
              </a:rPr>
              <a:t>suis</a:t>
            </a:r>
            <a:r>
              <a:rPr lang="pl-PL" sz="2800" b="1" strike="noStrike" spc="-1" dirty="0">
                <a:solidFill>
                  <a:srgbClr val="4A9BDC"/>
                </a:solidFill>
                <a:uFill>
                  <a:solidFill>
                    <a:srgbClr val="FFFFFF"/>
                  </a:solidFill>
                </a:uFill>
                <a:latin typeface="Century Gothic"/>
              </a:rPr>
              <a:t> </a:t>
            </a:r>
            <a:r>
              <a:rPr lang="pl-PL" sz="2800" b="1" strike="noStrike" spc="-1" dirty="0" err="1">
                <a:solidFill>
                  <a:srgbClr val="4A9BDC"/>
                </a:solidFill>
                <a:uFill>
                  <a:solidFill>
                    <a:srgbClr val="FFFFFF"/>
                  </a:solidFill>
                </a:uFill>
                <a:latin typeface="Century Gothic"/>
              </a:rPr>
              <a:t>très</a:t>
            </a:r>
            <a:r>
              <a:rPr lang="pl-PL" sz="2800" b="1" strike="noStrike" spc="-1" dirty="0">
                <a:solidFill>
                  <a:srgbClr val="4A9BDC"/>
                </a:solidFill>
                <a:uFill>
                  <a:solidFill>
                    <a:srgbClr val="FFFFFF"/>
                  </a:solidFill>
                </a:uFill>
                <a:latin typeface="Century Gothic"/>
              </a:rPr>
              <a:t> </a:t>
            </a:r>
            <a:r>
              <a:rPr lang="pl-PL" sz="2800" b="1" strike="noStrike" spc="-1" dirty="0" err="1">
                <a:solidFill>
                  <a:srgbClr val="4A9BDC"/>
                </a:solidFill>
                <a:uFill>
                  <a:solidFill>
                    <a:srgbClr val="FFFFFF"/>
                  </a:solidFill>
                </a:uFill>
                <a:latin typeface="Century Gothic"/>
              </a:rPr>
              <a:t>reconnaissable</a:t>
            </a:r>
            <a:r>
              <a:rPr lang="pl-PL" sz="2800" b="1" strike="noStrike" spc="-1" dirty="0">
                <a:solidFill>
                  <a:srgbClr val="4A9BDC"/>
                </a:solidFill>
                <a:uFill>
                  <a:solidFill>
                    <a:srgbClr val="FFFFFF"/>
                  </a:solidFill>
                </a:uFill>
                <a:latin typeface="Century Gothic"/>
              </a:rPr>
              <a:t> à Cracovie. </a:t>
            </a:r>
            <a:endParaRPr lang="fr-FR" sz="2800" b="1" strike="noStrike" spc="-1" dirty="0" smtClean="0">
              <a:solidFill>
                <a:srgbClr val="4A9BDC"/>
              </a:solidFill>
              <a:uFill>
                <a:solidFill>
                  <a:srgbClr val="FFFFFF"/>
                </a:solidFill>
              </a:uFill>
              <a:latin typeface="Century Gothic"/>
            </a:endParaRPr>
          </a:p>
          <a:p>
            <a:pPr algn="ctr">
              <a:lnSpc>
                <a:spcPct val="100000"/>
              </a:lnSpc>
            </a:pPr>
            <a:endParaRPr lang="fr-FR" sz="2800" b="1" spc="-1" dirty="0">
              <a:solidFill>
                <a:srgbClr val="4A9BDC"/>
              </a:solidFill>
              <a:uFill>
                <a:solidFill>
                  <a:srgbClr val="FFFFFF"/>
                </a:solidFill>
              </a:uFill>
              <a:latin typeface="Century Gothic"/>
            </a:endParaRPr>
          </a:p>
          <a:p>
            <a:pPr algn="ctr">
              <a:lnSpc>
                <a:spcPct val="100000"/>
              </a:lnSpc>
            </a:pPr>
            <a:r>
              <a:rPr lang="pl-PL" sz="2800" b="1" strike="noStrike" spc="-1" dirty="0" smtClean="0">
                <a:solidFill>
                  <a:srgbClr val="4A9BDC"/>
                </a:solidFill>
                <a:uFill>
                  <a:solidFill>
                    <a:srgbClr val="FFFFFF"/>
                  </a:solidFill>
                </a:uFill>
                <a:latin typeface="Century Gothic"/>
              </a:rPr>
              <a:t>Je </a:t>
            </a:r>
            <a:r>
              <a:rPr lang="pl-PL" sz="2800" b="1" strike="noStrike" spc="-1" dirty="0" err="1">
                <a:solidFill>
                  <a:srgbClr val="4A9BDC"/>
                </a:solidFill>
                <a:uFill>
                  <a:solidFill>
                    <a:srgbClr val="FFFFFF"/>
                  </a:solidFill>
                </a:uFill>
                <a:latin typeface="Century Gothic"/>
              </a:rPr>
              <a:t>vais</a:t>
            </a:r>
            <a:r>
              <a:rPr lang="pl-PL" sz="2800" b="1" strike="noStrike" spc="-1" dirty="0">
                <a:solidFill>
                  <a:srgbClr val="4A9BDC"/>
                </a:solidFill>
                <a:uFill>
                  <a:solidFill>
                    <a:srgbClr val="FFFFFF"/>
                  </a:solidFill>
                </a:uFill>
                <a:latin typeface="Century Gothic"/>
              </a:rPr>
              <a:t> vous </a:t>
            </a:r>
            <a:r>
              <a:rPr lang="pl-PL" sz="2800" b="1" strike="noStrike" spc="-1" dirty="0" err="1">
                <a:solidFill>
                  <a:srgbClr val="4A9BDC"/>
                </a:solidFill>
                <a:uFill>
                  <a:solidFill>
                    <a:srgbClr val="FFFFFF"/>
                  </a:solidFill>
                </a:uFill>
                <a:latin typeface="Century Gothic"/>
              </a:rPr>
              <a:t>faire</a:t>
            </a:r>
            <a:r>
              <a:rPr lang="pl-PL" sz="2800" b="1" strike="noStrike" spc="-1" dirty="0">
                <a:solidFill>
                  <a:srgbClr val="4A9BDC"/>
                </a:solidFill>
                <a:uFill>
                  <a:solidFill>
                    <a:srgbClr val="FFFFFF"/>
                  </a:solidFill>
                </a:uFill>
                <a:latin typeface="Century Gothic"/>
              </a:rPr>
              <a:t> </a:t>
            </a:r>
            <a:r>
              <a:rPr lang="pl-PL" sz="2800" b="1" strike="noStrike" spc="-1" dirty="0" err="1">
                <a:solidFill>
                  <a:srgbClr val="4A9BDC"/>
                </a:solidFill>
                <a:uFill>
                  <a:solidFill>
                    <a:srgbClr val="FFFFFF"/>
                  </a:solidFill>
                </a:uFill>
                <a:latin typeface="Century Gothic"/>
              </a:rPr>
              <a:t>visiter</a:t>
            </a:r>
            <a:r>
              <a:rPr lang="pl-PL" sz="2800" b="1" strike="noStrike" spc="-1" dirty="0">
                <a:solidFill>
                  <a:srgbClr val="4A9BDC"/>
                </a:solidFill>
                <a:uFill>
                  <a:solidFill>
                    <a:srgbClr val="FFFFFF"/>
                  </a:solidFill>
                </a:uFill>
                <a:latin typeface="Century Gothic"/>
              </a:rPr>
              <a:t> </a:t>
            </a:r>
            <a:r>
              <a:rPr lang="pl-PL" sz="2800" b="1" strike="noStrike" spc="-1" dirty="0" err="1">
                <a:solidFill>
                  <a:srgbClr val="4A9BDC"/>
                </a:solidFill>
                <a:uFill>
                  <a:solidFill>
                    <a:srgbClr val="FFFFFF"/>
                  </a:solidFill>
                </a:uFill>
                <a:latin typeface="Century Gothic"/>
              </a:rPr>
              <a:t>cette</a:t>
            </a:r>
            <a:r>
              <a:rPr lang="pl-PL" sz="2800" b="1" strike="noStrike" spc="-1" dirty="0">
                <a:solidFill>
                  <a:srgbClr val="4A9BDC"/>
                </a:solidFill>
                <a:uFill>
                  <a:solidFill>
                    <a:srgbClr val="FFFFFF"/>
                  </a:solidFill>
                </a:uFill>
                <a:latin typeface="Century Gothic"/>
              </a:rPr>
              <a:t> </a:t>
            </a:r>
            <a:r>
              <a:rPr lang="pl-PL" sz="2800" b="1" strike="noStrike" spc="-1" dirty="0" err="1">
                <a:solidFill>
                  <a:srgbClr val="4A9BDC"/>
                </a:solidFill>
                <a:uFill>
                  <a:solidFill>
                    <a:srgbClr val="FFFFFF"/>
                  </a:solidFill>
                </a:uFill>
                <a:latin typeface="Century Gothic"/>
              </a:rPr>
              <a:t>ville</a:t>
            </a:r>
            <a:r>
              <a:rPr lang="pl-PL" sz="2800" b="1" strike="noStrike" spc="-1" dirty="0">
                <a:solidFill>
                  <a:srgbClr val="4A9BDC"/>
                </a:solidFill>
                <a:uFill>
                  <a:solidFill>
                    <a:srgbClr val="FFFFFF"/>
                  </a:solidFill>
                </a:uFill>
                <a:latin typeface="Century Gothic"/>
              </a:rPr>
              <a:t> et </a:t>
            </a:r>
            <a:r>
              <a:rPr lang="pl-PL" sz="2800" b="1" strike="noStrike" spc="-1" dirty="0" err="1">
                <a:solidFill>
                  <a:srgbClr val="4A9BDC"/>
                </a:solidFill>
                <a:uFill>
                  <a:solidFill>
                    <a:srgbClr val="FFFFFF"/>
                  </a:solidFill>
                </a:uFill>
                <a:latin typeface="Century Gothic"/>
              </a:rPr>
              <a:t>sa</a:t>
            </a:r>
            <a:r>
              <a:rPr lang="pl-PL" sz="2800" b="1" strike="noStrike" spc="-1" dirty="0">
                <a:solidFill>
                  <a:srgbClr val="4A9BDC"/>
                </a:solidFill>
                <a:uFill>
                  <a:solidFill>
                    <a:srgbClr val="FFFFFF"/>
                  </a:solidFill>
                </a:uFill>
                <a:latin typeface="Century Gothic"/>
              </a:rPr>
              <a:t> region.</a:t>
            </a:r>
            <a:endParaRPr lang="pl-PL" sz="1800" b="0" strike="noStrike" spc="-1" dirty="0">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Obraz 6"/>
          <p:cNvPicPr/>
          <p:nvPr/>
        </p:nvPicPr>
        <p:blipFill>
          <a:blip r:embed="rId2"/>
          <a:stretch/>
        </p:blipFill>
        <p:spPr>
          <a:xfrm>
            <a:off x="4483800" y="3056040"/>
            <a:ext cx="3223800" cy="3761640"/>
          </a:xfrm>
          <a:prstGeom prst="rect">
            <a:avLst/>
          </a:prstGeom>
          <a:ln>
            <a:noFill/>
          </a:ln>
        </p:spPr>
      </p:pic>
      <p:sp>
        <p:nvSpPr>
          <p:cNvPr id="88" name="CustomShape 1"/>
          <p:cNvSpPr/>
          <p:nvPr/>
        </p:nvSpPr>
        <p:spPr>
          <a:xfrm>
            <a:off x="2873679" y="628560"/>
            <a:ext cx="9296160" cy="155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l-PL" sz="3200" b="1" strike="noStrike" spc="-1" dirty="0">
                <a:solidFill>
                  <a:srgbClr val="DF2E28"/>
                </a:solidFill>
                <a:uFill>
                  <a:solidFill>
                    <a:srgbClr val="FFFFFF"/>
                  </a:solidFill>
                </a:uFill>
                <a:latin typeface="Century Gothic"/>
              </a:rPr>
              <a:t>Cracovie </a:t>
            </a:r>
            <a:r>
              <a:rPr lang="pl-PL" sz="3200" b="1" strike="noStrike" spc="-1" dirty="0" err="1">
                <a:solidFill>
                  <a:srgbClr val="DF2E28"/>
                </a:solidFill>
                <a:uFill>
                  <a:solidFill>
                    <a:srgbClr val="FFFFFF"/>
                  </a:solidFill>
                </a:uFill>
                <a:latin typeface="Century Gothic"/>
              </a:rPr>
              <a:t>est</a:t>
            </a:r>
            <a:r>
              <a:rPr lang="pl-PL" sz="3200" b="1" strike="noStrike" spc="-1" dirty="0">
                <a:solidFill>
                  <a:srgbClr val="DF2E28"/>
                </a:solidFill>
                <a:uFill>
                  <a:solidFill>
                    <a:srgbClr val="FFFFFF"/>
                  </a:solidFill>
                </a:uFill>
                <a:latin typeface="Century Gothic"/>
              </a:rPr>
              <a:t> </a:t>
            </a:r>
            <a:r>
              <a:rPr lang="pl-PL" sz="3200" b="1" strike="noStrike" spc="-1" dirty="0" err="1">
                <a:solidFill>
                  <a:srgbClr val="DF2E28"/>
                </a:solidFill>
                <a:uFill>
                  <a:solidFill>
                    <a:srgbClr val="FFFFFF"/>
                  </a:solidFill>
                </a:uFill>
                <a:latin typeface="Century Gothic"/>
              </a:rPr>
              <a:t>située</a:t>
            </a:r>
            <a:r>
              <a:rPr lang="pl-PL" sz="3200" b="1" strike="noStrike" spc="-1" dirty="0">
                <a:solidFill>
                  <a:srgbClr val="DF2E28"/>
                </a:solidFill>
                <a:uFill>
                  <a:solidFill>
                    <a:srgbClr val="FFFFFF"/>
                  </a:solidFill>
                </a:uFill>
                <a:latin typeface="Century Gothic"/>
              </a:rPr>
              <a:t> au </a:t>
            </a:r>
            <a:r>
              <a:rPr lang="pl-PL" sz="3200" b="1" strike="noStrike" spc="-1" dirty="0" err="1">
                <a:solidFill>
                  <a:srgbClr val="DF2E28"/>
                </a:solidFill>
                <a:uFill>
                  <a:solidFill>
                    <a:srgbClr val="FFFFFF"/>
                  </a:solidFill>
                </a:uFill>
                <a:latin typeface="Century Gothic"/>
              </a:rPr>
              <a:t>sud</a:t>
            </a:r>
            <a:r>
              <a:rPr lang="pl-PL" sz="3200" b="1" strike="noStrike" spc="-1" dirty="0">
                <a:solidFill>
                  <a:srgbClr val="DF2E28"/>
                </a:solidFill>
                <a:uFill>
                  <a:solidFill>
                    <a:srgbClr val="FFFFFF"/>
                  </a:solidFill>
                </a:uFill>
                <a:latin typeface="Century Gothic"/>
              </a:rPr>
              <a:t> de la </a:t>
            </a:r>
            <a:r>
              <a:rPr lang="pl-PL" sz="3200" b="1" strike="noStrike" spc="-1" dirty="0" err="1">
                <a:solidFill>
                  <a:srgbClr val="DF2E28"/>
                </a:solidFill>
                <a:uFill>
                  <a:solidFill>
                    <a:srgbClr val="FFFFFF"/>
                  </a:solidFill>
                </a:uFill>
                <a:latin typeface="Century Gothic"/>
              </a:rPr>
              <a:t>Pologne</a:t>
            </a:r>
            <a:r>
              <a:rPr lang="pl-PL" sz="3200" b="1" strike="noStrike" spc="-1" dirty="0">
                <a:solidFill>
                  <a:srgbClr val="DF2E28"/>
                </a:solidFill>
                <a:uFill>
                  <a:solidFill>
                    <a:srgbClr val="FFFFFF"/>
                  </a:solidFill>
                </a:uFill>
                <a:latin typeface="Century Gothic"/>
              </a:rPr>
              <a:t> </a:t>
            </a:r>
            <a:r>
              <a:rPr lang="pl-PL" sz="3200" b="1" strike="noStrike" spc="-1" dirty="0" err="1">
                <a:solidFill>
                  <a:srgbClr val="DF2E28"/>
                </a:solidFill>
                <a:uFill>
                  <a:solidFill>
                    <a:srgbClr val="FFFFFF"/>
                  </a:solidFill>
                </a:uFill>
                <a:latin typeface="Century Gothic"/>
              </a:rPr>
              <a:t>dans</a:t>
            </a:r>
            <a:r>
              <a:rPr lang="pl-PL" sz="3200" b="1" strike="noStrike" spc="-1" dirty="0">
                <a:solidFill>
                  <a:srgbClr val="DF2E28"/>
                </a:solidFill>
                <a:uFill>
                  <a:solidFill>
                    <a:srgbClr val="FFFFFF"/>
                  </a:solidFill>
                </a:uFill>
                <a:latin typeface="Century Gothic"/>
              </a:rPr>
              <a:t> la </a:t>
            </a:r>
            <a:r>
              <a:rPr lang="pl-PL" sz="3200" b="1" strike="noStrike" spc="-1" dirty="0" err="1">
                <a:solidFill>
                  <a:srgbClr val="DF2E28"/>
                </a:solidFill>
                <a:uFill>
                  <a:solidFill>
                    <a:srgbClr val="FFFFFF"/>
                  </a:solidFill>
                </a:uFill>
                <a:latin typeface="Century Gothic"/>
              </a:rPr>
              <a:t>province</a:t>
            </a:r>
            <a:r>
              <a:rPr lang="pl-PL" sz="3200" b="1" strike="noStrike" spc="-1" dirty="0">
                <a:solidFill>
                  <a:srgbClr val="DF2E28"/>
                </a:solidFill>
                <a:uFill>
                  <a:solidFill>
                    <a:srgbClr val="FFFFFF"/>
                  </a:solidFill>
                </a:uFill>
                <a:latin typeface="Century Gothic"/>
              </a:rPr>
              <a:t> de la </a:t>
            </a:r>
            <a:r>
              <a:rPr lang="pl-PL" sz="3200" b="1" strike="noStrike" spc="-1" dirty="0" err="1">
                <a:solidFill>
                  <a:srgbClr val="DF2E28"/>
                </a:solidFill>
                <a:uFill>
                  <a:solidFill>
                    <a:srgbClr val="FFFFFF"/>
                  </a:solidFill>
                </a:uFill>
                <a:latin typeface="Century Gothic"/>
              </a:rPr>
              <a:t>Petite-Pologne</a:t>
            </a:r>
            <a:r>
              <a:rPr lang="pl-PL" sz="3200" b="1" strike="noStrike" spc="-1" dirty="0">
                <a:solidFill>
                  <a:srgbClr val="DF2E28"/>
                </a:solidFill>
                <a:uFill>
                  <a:solidFill>
                    <a:srgbClr val="FFFFFF"/>
                  </a:solidFill>
                </a:uFill>
                <a:latin typeface="Century Gothic"/>
              </a:rPr>
              <a:t>.</a:t>
            </a:r>
            <a:endParaRPr lang="pl-PL" sz="1800" b="0" strike="noStrike" spc="-1" dirty="0">
              <a:solidFill>
                <a:srgbClr val="FFFFFF"/>
              </a:solidFill>
              <a:uFill>
                <a:solidFill>
                  <a:srgbClr val="FFFFFF"/>
                </a:solidFill>
              </a:uFill>
              <a:latin typeface="Arial"/>
            </a:endParaRPr>
          </a:p>
        </p:txBody>
      </p:sp>
      <p:pic>
        <p:nvPicPr>
          <p:cNvPr id="89" name="Obraz 6"/>
          <p:cNvPicPr/>
          <p:nvPr/>
        </p:nvPicPr>
        <p:blipFill>
          <a:blip r:embed="rId3"/>
          <a:stretch/>
        </p:blipFill>
        <p:spPr>
          <a:xfrm>
            <a:off x="229680" y="2069280"/>
            <a:ext cx="4131000" cy="4010760"/>
          </a:xfrm>
          <a:prstGeom prst="rect">
            <a:avLst/>
          </a:prstGeom>
          <a:ln>
            <a:noFill/>
          </a:ln>
        </p:spPr>
      </p:pic>
      <p:pic>
        <p:nvPicPr>
          <p:cNvPr id="90" name="Obraz 8"/>
          <p:cNvPicPr/>
          <p:nvPr/>
        </p:nvPicPr>
        <p:blipFill>
          <a:blip r:embed="rId4"/>
          <a:stretch/>
        </p:blipFill>
        <p:spPr>
          <a:xfrm>
            <a:off x="7830720" y="2181240"/>
            <a:ext cx="4123800" cy="3898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378832" y="533400"/>
            <a:ext cx="117891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pl-PL" sz="2400" b="1" strike="noStrike" spc="-1" dirty="0">
                <a:solidFill>
                  <a:srgbClr val="E9BF35"/>
                </a:solidFill>
                <a:uFill>
                  <a:solidFill>
                    <a:srgbClr val="FFFFFF"/>
                  </a:solidFill>
                </a:uFill>
                <a:latin typeface="Century Gothic"/>
              </a:rPr>
              <a:t>Cracovie </a:t>
            </a:r>
            <a:r>
              <a:rPr lang="pl-PL" sz="2400" b="1" strike="noStrike" spc="-1" dirty="0" err="1">
                <a:solidFill>
                  <a:srgbClr val="E9BF35"/>
                </a:solidFill>
                <a:uFill>
                  <a:solidFill>
                    <a:srgbClr val="FFFFFF"/>
                  </a:solidFill>
                </a:uFill>
                <a:latin typeface="Century Gothic"/>
              </a:rPr>
              <a:t>est</a:t>
            </a:r>
            <a:r>
              <a:rPr lang="pl-PL" sz="2400" b="1" strike="noStrike" spc="-1" dirty="0">
                <a:solidFill>
                  <a:srgbClr val="E9BF35"/>
                </a:solidFill>
                <a:uFill>
                  <a:solidFill>
                    <a:srgbClr val="FFFFFF"/>
                  </a:solidFill>
                </a:uFill>
                <a:latin typeface="Century Gothic"/>
              </a:rPr>
              <a:t> </a:t>
            </a:r>
            <a:r>
              <a:rPr lang="pl-PL" sz="2400" b="1" strike="noStrike" spc="-1" dirty="0" err="1">
                <a:solidFill>
                  <a:srgbClr val="E9BF35"/>
                </a:solidFill>
                <a:uFill>
                  <a:solidFill>
                    <a:srgbClr val="FFFFFF"/>
                  </a:solidFill>
                </a:uFill>
                <a:latin typeface="Century Gothic"/>
              </a:rPr>
              <a:t>une</a:t>
            </a:r>
            <a:r>
              <a:rPr lang="pl-PL" sz="2400" b="1" strike="noStrike" spc="-1" dirty="0">
                <a:solidFill>
                  <a:srgbClr val="E9BF35"/>
                </a:solidFill>
                <a:uFill>
                  <a:solidFill>
                    <a:srgbClr val="FFFFFF"/>
                  </a:solidFill>
                </a:uFill>
                <a:latin typeface="Century Gothic"/>
              </a:rPr>
              <a:t> </a:t>
            </a:r>
            <a:r>
              <a:rPr lang="pl-PL" sz="2400" b="1" strike="noStrike" spc="-1" dirty="0" err="1">
                <a:solidFill>
                  <a:srgbClr val="E9BF35"/>
                </a:solidFill>
                <a:uFill>
                  <a:solidFill>
                    <a:srgbClr val="FFFFFF"/>
                  </a:solidFill>
                </a:uFill>
                <a:latin typeface="Century Gothic"/>
              </a:rPr>
              <a:t>ville</a:t>
            </a:r>
            <a:r>
              <a:rPr lang="pl-PL" sz="2400" b="1" strike="noStrike" spc="-1" dirty="0">
                <a:solidFill>
                  <a:srgbClr val="E9BF35"/>
                </a:solidFill>
                <a:uFill>
                  <a:solidFill>
                    <a:srgbClr val="FFFFFF"/>
                  </a:solidFill>
                </a:uFill>
                <a:latin typeface="Century Gothic"/>
              </a:rPr>
              <a:t> </a:t>
            </a:r>
            <a:r>
              <a:rPr lang="pl-PL" sz="2400" b="1" strike="noStrike" spc="-1" dirty="0" err="1">
                <a:solidFill>
                  <a:srgbClr val="E9BF35"/>
                </a:solidFill>
                <a:uFill>
                  <a:solidFill>
                    <a:srgbClr val="FFFFFF"/>
                  </a:solidFill>
                </a:uFill>
                <a:latin typeface="Century Gothic"/>
              </a:rPr>
              <a:t>très</a:t>
            </a:r>
            <a:r>
              <a:rPr lang="pl-PL" sz="2400" b="1" strike="noStrike" spc="-1" dirty="0">
                <a:solidFill>
                  <a:srgbClr val="E9BF35"/>
                </a:solidFill>
                <a:uFill>
                  <a:solidFill>
                    <a:srgbClr val="FFFFFF"/>
                  </a:solidFill>
                </a:uFill>
                <a:latin typeface="Century Gothic"/>
              </a:rPr>
              <a:t> </a:t>
            </a:r>
            <a:r>
              <a:rPr lang="pl-PL" sz="2400" b="1" strike="noStrike" spc="-1" dirty="0" err="1">
                <a:solidFill>
                  <a:srgbClr val="E9BF35"/>
                </a:solidFill>
                <a:uFill>
                  <a:solidFill>
                    <a:srgbClr val="FFFFFF"/>
                  </a:solidFill>
                </a:uFill>
                <a:latin typeface="Century Gothic"/>
              </a:rPr>
              <a:t>souvent</a:t>
            </a:r>
            <a:r>
              <a:rPr lang="pl-PL" sz="2400" b="1" strike="noStrike" spc="-1" dirty="0">
                <a:solidFill>
                  <a:srgbClr val="E9BF35"/>
                </a:solidFill>
                <a:uFill>
                  <a:solidFill>
                    <a:srgbClr val="FFFFFF"/>
                  </a:solidFill>
                </a:uFill>
                <a:latin typeface="Century Gothic"/>
              </a:rPr>
              <a:t> </a:t>
            </a:r>
            <a:r>
              <a:rPr lang="pl-PL" sz="2400" b="1" strike="noStrike" spc="-1" dirty="0" err="1">
                <a:solidFill>
                  <a:srgbClr val="E9BF35"/>
                </a:solidFill>
                <a:uFill>
                  <a:solidFill>
                    <a:srgbClr val="FFFFFF"/>
                  </a:solidFill>
                </a:uFill>
                <a:latin typeface="Century Gothic"/>
              </a:rPr>
              <a:t>visitée</a:t>
            </a:r>
            <a:r>
              <a:rPr lang="pl-PL" sz="2400" b="1" strike="noStrike" spc="-1" dirty="0">
                <a:solidFill>
                  <a:srgbClr val="E9BF35"/>
                </a:solidFill>
                <a:uFill>
                  <a:solidFill>
                    <a:srgbClr val="FFFFFF"/>
                  </a:solidFill>
                </a:uFill>
                <a:latin typeface="Century Gothic"/>
              </a:rPr>
              <a:t> par </a:t>
            </a:r>
            <a:r>
              <a:rPr lang="pl-PL" sz="2400" b="1" strike="noStrike" spc="-1" dirty="0" err="1">
                <a:solidFill>
                  <a:srgbClr val="E9BF35"/>
                </a:solidFill>
                <a:uFill>
                  <a:solidFill>
                    <a:srgbClr val="FFFFFF"/>
                  </a:solidFill>
                </a:uFill>
                <a:latin typeface="Century Gothic"/>
              </a:rPr>
              <a:t>les</a:t>
            </a:r>
            <a:r>
              <a:rPr lang="pl-PL" sz="2400" b="1" strike="noStrike" spc="-1" dirty="0">
                <a:solidFill>
                  <a:srgbClr val="E9BF35"/>
                </a:solidFill>
                <a:uFill>
                  <a:solidFill>
                    <a:srgbClr val="FFFFFF"/>
                  </a:solidFill>
                </a:uFill>
                <a:latin typeface="Century Gothic"/>
              </a:rPr>
              <a:t> </a:t>
            </a:r>
            <a:r>
              <a:rPr lang="pl-PL" sz="2400" b="1" strike="noStrike" spc="-1" dirty="0" err="1">
                <a:solidFill>
                  <a:srgbClr val="E9BF35"/>
                </a:solidFill>
                <a:uFill>
                  <a:solidFill>
                    <a:srgbClr val="FFFFFF"/>
                  </a:solidFill>
                </a:uFill>
                <a:latin typeface="Century Gothic"/>
              </a:rPr>
              <a:t>touristes</a:t>
            </a:r>
            <a:r>
              <a:rPr lang="pl-PL" sz="2400" b="1" strike="noStrike" spc="-1" dirty="0">
                <a:solidFill>
                  <a:srgbClr val="E9BF35"/>
                </a:solidFill>
                <a:uFill>
                  <a:solidFill>
                    <a:srgbClr val="FFFFFF"/>
                  </a:solidFill>
                </a:uFill>
                <a:latin typeface="Century Gothic"/>
              </a:rPr>
              <a:t> de </a:t>
            </a:r>
            <a:r>
              <a:rPr lang="pl-PL" sz="2400" b="1" strike="noStrike" spc="-1" dirty="0" err="1">
                <a:solidFill>
                  <a:srgbClr val="E9BF35"/>
                </a:solidFill>
                <a:uFill>
                  <a:solidFill>
                    <a:srgbClr val="FFFFFF"/>
                  </a:solidFill>
                </a:uFill>
                <a:latin typeface="Century Gothic"/>
              </a:rPr>
              <a:t>nombreux</a:t>
            </a:r>
            <a:r>
              <a:rPr lang="pl-PL" sz="2400" b="1" strike="noStrike" spc="-1" dirty="0">
                <a:solidFill>
                  <a:srgbClr val="E9BF35"/>
                </a:solidFill>
                <a:uFill>
                  <a:solidFill>
                    <a:srgbClr val="FFFFFF"/>
                  </a:solidFill>
                </a:uFill>
                <a:latin typeface="Century Gothic"/>
              </a:rPr>
              <a:t> </a:t>
            </a:r>
            <a:r>
              <a:rPr lang="pl-PL" sz="2400" b="1" strike="noStrike" spc="-1" dirty="0" err="1">
                <a:solidFill>
                  <a:srgbClr val="E9BF35"/>
                </a:solidFill>
                <a:uFill>
                  <a:solidFill>
                    <a:srgbClr val="FFFFFF"/>
                  </a:solidFill>
                </a:uFill>
                <a:latin typeface="Century Gothic"/>
              </a:rPr>
              <a:t>pays</a:t>
            </a:r>
            <a:r>
              <a:rPr lang="pl-PL" sz="2400" b="1" strike="noStrike" spc="-1" dirty="0">
                <a:solidFill>
                  <a:srgbClr val="E9BF35"/>
                </a:solidFill>
                <a:uFill>
                  <a:solidFill>
                    <a:srgbClr val="FFFFFF"/>
                  </a:solidFill>
                </a:uFill>
                <a:latin typeface="Century Gothic"/>
              </a:rPr>
              <a:t>. </a:t>
            </a:r>
            <a:endParaRPr lang="fr-FR" sz="2400" b="1" strike="noStrike" spc="-1" dirty="0" smtClean="0">
              <a:solidFill>
                <a:srgbClr val="E9BF35"/>
              </a:solidFill>
              <a:uFill>
                <a:solidFill>
                  <a:srgbClr val="FFFFFF"/>
                </a:solidFill>
              </a:uFill>
              <a:latin typeface="Century Gothic"/>
            </a:endParaRPr>
          </a:p>
          <a:p>
            <a:pPr>
              <a:lnSpc>
                <a:spcPct val="150000"/>
              </a:lnSpc>
            </a:pPr>
            <a:r>
              <a:rPr lang="fr-FR" sz="2400" b="1" spc="-1" dirty="0" smtClean="0">
                <a:solidFill>
                  <a:srgbClr val="E9BF35"/>
                </a:solidFill>
                <a:uFill>
                  <a:solidFill>
                    <a:srgbClr val="FFFFFF"/>
                  </a:solidFill>
                </a:uFill>
                <a:latin typeface="Century Gothic"/>
              </a:rPr>
              <a:t>I</a:t>
            </a:r>
            <a:r>
              <a:rPr lang="pl-PL" sz="2400" b="1" strike="noStrike" spc="-1" dirty="0" smtClean="0">
                <a:solidFill>
                  <a:srgbClr val="E9BF35"/>
                </a:solidFill>
                <a:uFill>
                  <a:solidFill>
                    <a:srgbClr val="FFFFFF"/>
                  </a:solidFill>
                </a:uFill>
                <a:latin typeface="Century Gothic"/>
              </a:rPr>
              <a:t>l </a:t>
            </a:r>
            <a:r>
              <a:rPr lang="pl-PL" sz="2400" b="1" strike="noStrike" spc="-1" dirty="0">
                <a:solidFill>
                  <a:srgbClr val="E9BF35"/>
                </a:solidFill>
                <a:uFill>
                  <a:solidFill>
                    <a:srgbClr val="FFFFFF"/>
                  </a:solidFill>
                </a:uFill>
                <a:latin typeface="Century Gothic"/>
              </a:rPr>
              <a:t>y a </a:t>
            </a:r>
            <a:r>
              <a:rPr lang="pl-PL" sz="2400" b="1" strike="noStrike" spc="-1" dirty="0" err="1">
                <a:solidFill>
                  <a:srgbClr val="E9BF35"/>
                </a:solidFill>
                <a:uFill>
                  <a:solidFill>
                    <a:srgbClr val="FFFFFF"/>
                  </a:solidFill>
                </a:uFill>
                <a:latin typeface="Century Gothic"/>
              </a:rPr>
              <a:t>beaucoup</a:t>
            </a:r>
            <a:r>
              <a:rPr lang="pl-PL" sz="2400" b="1" strike="noStrike" spc="-1" dirty="0">
                <a:solidFill>
                  <a:srgbClr val="E9BF35"/>
                </a:solidFill>
                <a:uFill>
                  <a:solidFill>
                    <a:srgbClr val="FFFFFF"/>
                  </a:solidFill>
                </a:uFill>
                <a:latin typeface="Century Gothic"/>
              </a:rPr>
              <a:t> de </a:t>
            </a:r>
            <a:r>
              <a:rPr lang="pl-PL" sz="2400" b="1" strike="noStrike" spc="-1" dirty="0" err="1">
                <a:solidFill>
                  <a:srgbClr val="E9BF35"/>
                </a:solidFill>
                <a:uFill>
                  <a:solidFill>
                    <a:srgbClr val="FFFFFF"/>
                  </a:solidFill>
                </a:uFill>
                <a:latin typeface="Century Gothic"/>
              </a:rPr>
              <a:t>monuments</a:t>
            </a:r>
            <a:r>
              <a:rPr lang="pl-PL" sz="2400" b="1" strike="noStrike" spc="-1" dirty="0">
                <a:solidFill>
                  <a:srgbClr val="E9BF35"/>
                </a:solidFill>
                <a:uFill>
                  <a:solidFill>
                    <a:srgbClr val="FFFFFF"/>
                  </a:solidFill>
                </a:uFill>
                <a:latin typeface="Century Gothic"/>
              </a:rPr>
              <a:t> </a:t>
            </a:r>
            <a:r>
              <a:rPr lang="pl-PL" sz="2400" b="1" strike="noStrike" spc="-1" dirty="0" err="1">
                <a:solidFill>
                  <a:srgbClr val="E9BF35"/>
                </a:solidFill>
                <a:uFill>
                  <a:solidFill>
                    <a:srgbClr val="FFFFFF"/>
                  </a:solidFill>
                </a:uFill>
                <a:latin typeface="Century Gothic"/>
              </a:rPr>
              <a:t>ici</a:t>
            </a:r>
            <a:r>
              <a:rPr lang="pl-PL" sz="2400" b="1" strike="noStrike" spc="-1" dirty="0">
                <a:solidFill>
                  <a:srgbClr val="E9BF35"/>
                </a:solidFill>
                <a:uFill>
                  <a:solidFill>
                    <a:srgbClr val="FFFFFF"/>
                  </a:solidFill>
                </a:uFill>
                <a:latin typeface="Century Gothic"/>
              </a:rPr>
              <a:t> qui </a:t>
            </a:r>
            <a:r>
              <a:rPr lang="pl-PL" sz="2400" b="1" strike="noStrike" spc="-1" dirty="0" err="1">
                <a:solidFill>
                  <a:srgbClr val="E9BF35"/>
                </a:solidFill>
                <a:uFill>
                  <a:solidFill>
                    <a:srgbClr val="FFFFFF"/>
                  </a:solidFill>
                </a:uFill>
                <a:latin typeface="Century Gothic"/>
              </a:rPr>
              <a:t>valent</a:t>
            </a:r>
            <a:r>
              <a:rPr lang="pl-PL" sz="2400" b="1" strike="noStrike" spc="-1" dirty="0">
                <a:solidFill>
                  <a:srgbClr val="E9BF35"/>
                </a:solidFill>
                <a:uFill>
                  <a:solidFill>
                    <a:srgbClr val="FFFFFF"/>
                  </a:solidFill>
                </a:uFill>
                <a:latin typeface="Century Gothic"/>
              </a:rPr>
              <a:t> le </a:t>
            </a:r>
            <a:r>
              <a:rPr lang="pl-PL" sz="2400" b="1" strike="noStrike" spc="-1" dirty="0" err="1">
                <a:solidFill>
                  <a:srgbClr val="E9BF35"/>
                </a:solidFill>
                <a:uFill>
                  <a:solidFill>
                    <a:srgbClr val="FFFFFF"/>
                  </a:solidFill>
                </a:uFill>
                <a:latin typeface="Century Gothic"/>
              </a:rPr>
              <a:t>détour</a:t>
            </a:r>
            <a:r>
              <a:rPr lang="pl-PL" sz="2400" b="1" strike="noStrike" spc="-1" dirty="0">
                <a:solidFill>
                  <a:srgbClr val="E9BF35"/>
                </a:solidFill>
                <a:uFill>
                  <a:solidFill>
                    <a:srgbClr val="FFFFFF"/>
                  </a:solidFill>
                </a:uFill>
                <a:latin typeface="Century Gothic"/>
              </a:rPr>
              <a:t>.</a:t>
            </a:r>
            <a:endParaRPr lang="pl-PL" sz="1800" b="0" strike="noStrike" spc="-1" dirty="0">
              <a:solidFill>
                <a:srgbClr val="FFFFFF"/>
              </a:solidFill>
              <a:uFill>
                <a:solidFill>
                  <a:srgbClr val="FFFFFF"/>
                </a:solidFill>
              </a:uFill>
              <a:latin typeface="Arial"/>
            </a:endParaRPr>
          </a:p>
        </p:txBody>
      </p:sp>
      <p:pic>
        <p:nvPicPr>
          <p:cNvPr id="94" name="Obraz 8"/>
          <p:cNvPicPr/>
          <p:nvPr/>
        </p:nvPicPr>
        <p:blipFill>
          <a:blip r:embed="rId2"/>
          <a:stretch/>
        </p:blipFill>
        <p:spPr>
          <a:xfrm>
            <a:off x="7924800" y="3975970"/>
            <a:ext cx="2574300" cy="2685000"/>
          </a:xfrm>
          <a:prstGeom prst="rect">
            <a:avLst/>
          </a:prstGeom>
          <a:ln>
            <a:noFill/>
          </a:ln>
        </p:spPr>
      </p:pic>
      <p:pic>
        <p:nvPicPr>
          <p:cNvPr id="95" name="Obraz 4"/>
          <p:cNvPicPr/>
          <p:nvPr/>
        </p:nvPicPr>
        <p:blipFill>
          <a:blip r:embed="rId3"/>
          <a:stretch/>
        </p:blipFill>
        <p:spPr>
          <a:xfrm>
            <a:off x="1169096" y="1828800"/>
            <a:ext cx="6077160" cy="4725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657600"/>
            <a:ext cx="5507529" cy="305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797" y="1106552"/>
            <a:ext cx="7162800" cy="262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3606"/>
            <a:ext cx="4724400" cy="367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825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CustomShape 1"/>
          <p:cNvSpPr/>
          <p:nvPr/>
        </p:nvSpPr>
        <p:spPr>
          <a:xfrm>
            <a:off x="7578633" y="908227"/>
            <a:ext cx="4404600" cy="541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pl-PL" sz="2000" b="1" strike="noStrike" spc="-1" dirty="0" err="1">
                <a:solidFill>
                  <a:srgbClr val="32C7A9"/>
                </a:solidFill>
                <a:uFill>
                  <a:solidFill>
                    <a:srgbClr val="FFFFFF"/>
                  </a:solidFill>
                </a:uFill>
                <a:latin typeface="Century Gothic"/>
              </a:rPr>
              <a:t>C’est</a:t>
            </a:r>
            <a:r>
              <a:rPr lang="pl-PL" sz="2000" b="1" strike="noStrike" spc="-1" dirty="0">
                <a:solidFill>
                  <a:srgbClr val="32C7A9"/>
                </a:solidFill>
                <a:uFill>
                  <a:solidFill>
                    <a:srgbClr val="FFFFFF"/>
                  </a:solidFill>
                </a:uFill>
                <a:latin typeface="Century Gothic"/>
              </a:rPr>
              <a:t> </a:t>
            </a:r>
            <a:r>
              <a:rPr lang="fr-FR" sz="2000" b="1" spc="-1" dirty="0" smtClean="0">
                <a:solidFill>
                  <a:srgbClr val="32C7A9"/>
                </a:solidFill>
                <a:uFill>
                  <a:solidFill>
                    <a:srgbClr val="FFFFFF"/>
                  </a:solidFill>
                </a:uFill>
                <a:latin typeface="Century Gothic"/>
              </a:rPr>
              <a:t>cette </a:t>
            </a:r>
            <a:r>
              <a:rPr lang="pl-PL" sz="2000" b="1" strike="noStrike" spc="-1" dirty="0" smtClean="0">
                <a:solidFill>
                  <a:srgbClr val="32C7A9"/>
                </a:solidFill>
                <a:uFill>
                  <a:solidFill>
                    <a:srgbClr val="FFFFFF"/>
                  </a:solidFill>
                </a:uFill>
                <a:latin typeface="Century Gothic"/>
              </a:rPr>
              <a:t>porte </a:t>
            </a:r>
            <a:r>
              <a:rPr lang="pl-PL" sz="2000" b="1" strike="noStrike" spc="-1" dirty="0" err="1">
                <a:solidFill>
                  <a:srgbClr val="32C7A9"/>
                </a:solidFill>
                <a:uFill>
                  <a:solidFill>
                    <a:srgbClr val="FFFFFF"/>
                  </a:solidFill>
                </a:uFill>
                <a:latin typeface="Century Gothic"/>
              </a:rPr>
              <a:t>que</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franchissaient</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jadis</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les</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rois</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après</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leurs</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batailles</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victorieuses</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les</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diplômates</a:t>
            </a:r>
            <a:r>
              <a:rPr lang="pl-PL" sz="2000" b="1" strike="noStrike" spc="-1" dirty="0">
                <a:solidFill>
                  <a:srgbClr val="32C7A9"/>
                </a:solidFill>
                <a:uFill>
                  <a:solidFill>
                    <a:srgbClr val="FFFFFF"/>
                  </a:solidFill>
                </a:uFill>
                <a:latin typeface="Century Gothic"/>
              </a:rPr>
              <a:t> et </a:t>
            </a:r>
            <a:r>
              <a:rPr lang="pl-PL" sz="2000" b="1" strike="noStrike" spc="-1" dirty="0" err="1">
                <a:solidFill>
                  <a:srgbClr val="32C7A9"/>
                </a:solidFill>
                <a:uFill>
                  <a:solidFill>
                    <a:srgbClr val="FFFFFF"/>
                  </a:solidFill>
                </a:uFill>
                <a:latin typeface="Century Gothic"/>
              </a:rPr>
              <a:t>les</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grandes</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personnalités</a:t>
            </a:r>
            <a:r>
              <a:rPr lang="pl-PL" sz="2000" b="1" strike="noStrike" spc="-1" dirty="0">
                <a:solidFill>
                  <a:srgbClr val="32C7A9"/>
                </a:solidFill>
                <a:uFill>
                  <a:solidFill>
                    <a:srgbClr val="FFFFFF"/>
                  </a:solidFill>
                </a:uFill>
                <a:latin typeface="Century Gothic"/>
              </a:rPr>
              <a:t> en </a:t>
            </a:r>
            <a:r>
              <a:rPr lang="pl-PL" sz="2000" b="1" strike="noStrike" spc="-1" dirty="0" err="1">
                <a:solidFill>
                  <a:srgbClr val="32C7A9"/>
                </a:solidFill>
                <a:uFill>
                  <a:solidFill>
                    <a:srgbClr val="FFFFFF"/>
                  </a:solidFill>
                </a:uFill>
                <a:latin typeface="Century Gothic"/>
              </a:rPr>
              <a:t>visite</a:t>
            </a:r>
            <a:r>
              <a:rPr lang="pl-PL" sz="2000" b="1" strike="noStrike" spc="-1" dirty="0">
                <a:solidFill>
                  <a:srgbClr val="32C7A9"/>
                </a:solidFill>
                <a:uFill>
                  <a:solidFill>
                    <a:srgbClr val="FFFFFF"/>
                  </a:solidFill>
                </a:uFill>
                <a:latin typeface="Century Gothic"/>
              </a:rPr>
              <a:t> à Cracovie. </a:t>
            </a:r>
            <a:endParaRPr lang="fr-FR" sz="2000" b="1" strike="noStrike" spc="-1" dirty="0" smtClean="0">
              <a:solidFill>
                <a:srgbClr val="32C7A9"/>
              </a:solidFill>
              <a:uFill>
                <a:solidFill>
                  <a:srgbClr val="FFFFFF"/>
                </a:solidFill>
              </a:uFill>
              <a:latin typeface="Century Gothic"/>
            </a:endParaRPr>
          </a:p>
          <a:p>
            <a:pPr>
              <a:lnSpc>
                <a:spcPct val="150000"/>
              </a:lnSpc>
            </a:pPr>
            <a:endParaRPr lang="fr-FR" sz="2000" b="1" spc="-1" dirty="0">
              <a:solidFill>
                <a:srgbClr val="32C7A9"/>
              </a:solidFill>
              <a:uFill>
                <a:solidFill>
                  <a:srgbClr val="FFFFFF"/>
                </a:solidFill>
              </a:uFill>
              <a:latin typeface="Century Gothic"/>
            </a:endParaRPr>
          </a:p>
          <a:p>
            <a:pPr>
              <a:lnSpc>
                <a:spcPct val="150000"/>
              </a:lnSpc>
            </a:pPr>
            <a:r>
              <a:rPr lang="pl-PL" sz="2000" b="1" strike="noStrike" spc="-1" dirty="0" err="1" smtClean="0">
                <a:solidFill>
                  <a:srgbClr val="32C7A9"/>
                </a:solidFill>
                <a:uFill>
                  <a:solidFill>
                    <a:srgbClr val="FFFFFF"/>
                  </a:solidFill>
                </a:uFill>
                <a:latin typeface="Century Gothic"/>
              </a:rPr>
              <a:t>Aujourd’hui</a:t>
            </a:r>
            <a:r>
              <a:rPr lang="pl-PL" sz="2000" b="1" strike="noStrike" spc="-1" dirty="0" smtClean="0">
                <a:solidFill>
                  <a:srgbClr val="32C7A9"/>
                </a:solidFill>
                <a:uFill>
                  <a:solidFill>
                    <a:srgbClr val="FFFFFF"/>
                  </a:solidFill>
                </a:uFill>
                <a:latin typeface="Century Gothic"/>
              </a:rPr>
              <a:t> </a:t>
            </a:r>
            <a:r>
              <a:rPr lang="pl-PL" sz="2000" b="1" strike="noStrike" spc="-1" dirty="0">
                <a:solidFill>
                  <a:srgbClr val="32C7A9"/>
                </a:solidFill>
                <a:uFill>
                  <a:solidFill>
                    <a:srgbClr val="FFFFFF"/>
                  </a:solidFill>
                </a:uFill>
                <a:latin typeface="Century Gothic"/>
              </a:rPr>
              <a:t>la Porte Saint-Florian </a:t>
            </a:r>
            <a:r>
              <a:rPr lang="pl-PL" sz="2000" b="1" strike="noStrike" spc="-1" dirty="0" err="1">
                <a:solidFill>
                  <a:srgbClr val="32C7A9"/>
                </a:solidFill>
                <a:uFill>
                  <a:solidFill>
                    <a:srgbClr val="FFFFFF"/>
                  </a:solidFill>
                </a:uFill>
                <a:latin typeface="Century Gothic"/>
              </a:rPr>
              <a:t>est</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l’un</a:t>
            </a:r>
            <a:r>
              <a:rPr lang="pl-PL" sz="2000" b="1" strike="noStrike" spc="-1" dirty="0">
                <a:solidFill>
                  <a:srgbClr val="32C7A9"/>
                </a:solidFill>
                <a:uFill>
                  <a:solidFill>
                    <a:srgbClr val="FFFFFF"/>
                  </a:solidFill>
                </a:uFill>
                <a:latin typeface="Century Gothic"/>
              </a:rPr>
              <a:t> des </a:t>
            </a:r>
            <a:r>
              <a:rPr lang="pl-PL" sz="2000" b="1" strike="noStrike" spc="-1" dirty="0" err="1">
                <a:solidFill>
                  <a:srgbClr val="32C7A9"/>
                </a:solidFill>
                <a:uFill>
                  <a:solidFill>
                    <a:srgbClr val="FFFFFF"/>
                  </a:solidFill>
                </a:uFill>
                <a:latin typeface="Century Gothic"/>
              </a:rPr>
              <a:t>symboles</a:t>
            </a:r>
            <a:r>
              <a:rPr lang="pl-PL" sz="2000" b="1" strike="noStrike" spc="-1" dirty="0">
                <a:solidFill>
                  <a:srgbClr val="32C7A9"/>
                </a:solidFill>
                <a:uFill>
                  <a:solidFill>
                    <a:srgbClr val="FFFFFF"/>
                  </a:solidFill>
                </a:uFill>
                <a:latin typeface="Century Gothic"/>
              </a:rPr>
              <a:t> de la </a:t>
            </a:r>
            <a:r>
              <a:rPr lang="pl-PL" sz="2000" b="1" strike="noStrike" spc="-1" dirty="0" err="1">
                <a:solidFill>
                  <a:srgbClr val="32C7A9"/>
                </a:solidFill>
                <a:uFill>
                  <a:solidFill>
                    <a:srgbClr val="FFFFFF"/>
                  </a:solidFill>
                </a:uFill>
                <a:latin typeface="Century Gothic"/>
              </a:rPr>
              <a:t>ville</a:t>
            </a:r>
            <a:r>
              <a:rPr lang="pl-PL" sz="2000" b="1" strike="noStrike" spc="-1" dirty="0">
                <a:solidFill>
                  <a:srgbClr val="32C7A9"/>
                </a:solidFill>
                <a:uFill>
                  <a:solidFill>
                    <a:srgbClr val="FFFFFF"/>
                  </a:solidFill>
                </a:uFill>
                <a:latin typeface="Century Gothic"/>
              </a:rPr>
              <a:t>. </a:t>
            </a:r>
            <a:endParaRPr lang="fr-FR" sz="2000" b="1" strike="noStrike" spc="-1" dirty="0" smtClean="0">
              <a:solidFill>
                <a:srgbClr val="32C7A9"/>
              </a:solidFill>
              <a:uFill>
                <a:solidFill>
                  <a:srgbClr val="FFFFFF"/>
                </a:solidFill>
              </a:uFill>
              <a:latin typeface="Century Gothic"/>
            </a:endParaRPr>
          </a:p>
          <a:p>
            <a:pPr>
              <a:lnSpc>
                <a:spcPct val="150000"/>
              </a:lnSpc>
            </a:pPr>
            <a:r>
              <a:rPr lang="fr-FR" sz="2000" b="1" strike="noStrike" spc="-1" dirty="0" smtClean="0">
                <a:solidFill>
                  <a:srgbClr val="32C7A9"/>
                </a:solidFill>
                <a:uFill>
                  <a:solidFill>
                    <a:srgbClr val="FFFFFF"/>
                  </a:solidFill>
                </a:uFill>
                <a:latin typeface="Century Gothic"/>
              </a:rPr>
              <a:t>H</a:t>
            </a:r>
            <a:r>
              <a:rPr lang="pl-PL" sz="2000" b="1" strike="noStrike" spc="-1" dirty="0" err="1" smtClean="0">
                <a:solidFill>
                  <a:srgbClr val="32C7A9"/>
                </a:solidFill>
                <a:uFill>
                  <a:solidFill>
                    <a:srgbClr val="FFFFFF"/>
                  </a:solidFill>
                </a:uFill>
                <a:latin typeface="Century Gothic"/>
              </a:rPr>
              <a:t>aute</a:t>
            </a:r>
            <a:r>
              <a:rPr lang="pl-PL" sz="2000" b="1" strike="noStrike" spc="-1" dirty="0" smtClean="0">
                <a:solidFill>
                  <a:srgbClr val="32C7A9"/>
                </a:solidFill>
                <a:uFill>
                  <a:solidFill>
                    <a:srgbClr val="FFFFFF"/>
                  </a:solidFill>
                </a:uFill>
                <a:latin typeface="Century Gothic"/>
              </a:rPr>
              <a:t> </a:t>
            </a:r>
            <a:r>
              <a:rPr lang="pl-PL" sz="2000" b="1" strike="noStrike" spc="-1" dirty="0">
                <a:solidFill>
                  <a:srgbClr val="32C7A9"/>
                </a:solidFill>
                <a:uFill>
                  <a:solidFill>
                    <a:srgbClr val="FFFFFF"/>
                  </a:solidFill>
                </a:uFill>
                <a:latin typeface="Century Gothic"/>
              </a:rPr>
              <a:t>de 34,5 m, </a:t>
            </a:r>
            <a:r>
              <a:rPr lang="pl-PL" sz="2000" b="1" strike="noStrike" spc="-1" dirty="0" err="1">
                <a:solidFill>
                  <a:srgbClr val="32C7A9"/>
                </a:solidFill>
                <a:uFill>
                  <a:solidFill>
                    <a:srgbClr val="FFFFFF"/>
                  </a:solidFill>
                </a:uFill>
                <a:latin typeface="Century Gothic"/>
              </a:rPr>
              <a:t>constitue</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un</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superbe</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marqueur</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dans</a:t>
            </a:r>
            <a:r>
              <a:rPr lang="pl-PL" sz="2000" b="1" strike="noStrike" spc="-1" dirty="0">
                <a:solidFill>
                  <a:srgbClr val="32C7A9"/>
                </a:solidFill>
                <a:uFill>
                  <a:solidFill>
                    <a:srgbClr val="FFFFFF"/>
                  </a:solidFill>
                </a:uFill>
                <a:latin typeface="Century Gothic"/>
              </a:rPr>
              <a:t> la </a:t>
            </a:r>
            <a:r>
              <a:rPr lang="pl-PL" sz="2000" b="1" strike="noStrike" spc="-1" dirty="0" err="1">
                <a:solidFill>
                  <a:srgbClr val="32C7A9"/>
                </a:solidFill>
                <a:uFill>
                  <a:solidFill>
                    <a:srgbClr val="FFFFFF"/>
                  </a:solidFill>
                </a:uFill>
                <a:latin typeface="Century Gothic"/>
              </a:rPr>
              <a:t>perspective</a:t>
            </a:r>
            <a:r>
              <a:rPr lang="pl-PL" sz="2000" b="1" strike="noStrike" spc="-1" dirty="0">
                <a:solidFill>
                  <a:srgbClr val="32C7A9"/>
                </a:solidFill>
                <a:uFill>
                  <a:solidFill>
                    <a:srgbClr val="FFFFFF"/>
                  </a:solidFill>
                </a:uFill>
                <a:latin typeface="Century Gothic"/>
              </a:rPr>
              <a:t> de </a:t>
            </a:r>
            <a:r>
              <a:rPr lang="pl-PL" sz="2000" b="1" strike="noStrike" spc="-1" dirty="0" smtClean="0">
                <a:solidFill>
                  <a:srgbClr val="32C7A9"/>
                </a:solidFill>
                <a:uFill>
                  <a:solidFill>
                    <a:srgbClr val="FFFFFF"/>
                  </a:solidFill>
                </a:uFill>
                <a:latin typeface="Century Gothic"/>
              </a:rPr>
              <a:t>la </a:t>
            </a:r>
            <a:r>
              <a:rPr lang="pl-PL" sz="2000" b="1" strike="noStrike" spc="-1" dirty="0" err="1">
                <a:solidFill>
                  <a:srgbClr val="32C7A9"/>
                </a:solidFill>
                <a:uFill>
                  <a:solidFill>
                    <a:srgbClr val="FFFFFF"/>
                  </a:solidFill>
                </a:uFill>
                <a:latin typeface="Century Gothic"/>
              </a:rPr>
              <a:t>Voie</a:t>
            </a:r>
            <a:r>
              <a:rPr lang="pl-PL" sz="2000" b="1" strike="noStrike" spc="-1" dirty="0">
                <a:solidFill>
                  <a:srgbClr val="32C7A9"/>
                </a:solidFill>
                <a:uFill>
                  <a:solidFill>
                    <a:srgbClr val="FFFFFF"/>
                  </a:solidFill>
                </a:uFill>
                <a:latin typeface="Century Gothic"/>
              </a:rPr>
              <a:t> </a:t>
            </a:r>
            <a:r>
              <a:rPr lang="pl-PL" sz="2000" b="1" strike="noStrike" spc="-1" dirty="0" err="1">
                <a:solidFill>
                  <a:srgbClr val="32C7A9"/>
                </a:solidFill>
                <a:uFill>
                  <a:solidFill>
                    <a:srgbClr val="FFFFFF"/>
                  </a:solidFill>
                </a:uFill>
                <a:latin typeface="Century Gothic"/>
              </a:rPr>
              <a:t>Royale</a:t>
            </a:r>
            <a:r>
              <a:rPr lang="pl-PL" sz="2000" b="1" strike="noStrike" spc="-1" dirty="0">
                <a:solidFill>
                  <a:srgbClr val="32C7A9"/>
                </a:solidFill>
                <a:uFill>
                  <a:solidFill>
                    <a:srgbClr val="FFFFFF"/>
                  </a:solidFill>
                </a:uFill>
                <a:latin typeface="Century Gothic"/>
              </a:rPr>
              <a:t>.</a:t>
            </a:r>
            <a:endParaRPr lang="pl-PL" b="0" strike="noStrike" spc="-1" dirty="0">
              <a:solidFill>
                <a:srgbClr val="FFFFFF"/>
              </a:solidFill>
              <a:uFill>
                <a:solidFill>
                  <a:srgbClr val="FFFFFF"/>
                </a:solidFill>
              </a:uFill>
              <a:latin typeface="Arial"/>
            </a:endParaRPr>
          </a:p>
        </p:txBody>
      </p:sp>
      <p:pic>
        <p:nvPicPr>
          <p:cNvPr id="98" name="Obraz 5"/>
          <p:cNvPicPr/>
          <p:nvPr/>
        </p:nvPicPr>
        <p:blipFill>
          <a:blip r:embed="rId2"/>
          <a:stretch/>
        </p:blipFill>
        <p:spPr>
          <a:xfrm>
            <a:off x="152400" y="130033"/>
            <a:ext cx="5076778" cy="6226680"/>
          </a:xfrm>
          <a:prstGeom prst="rect">
            <a:avLst/>
          </a:prstGeom>
          <a:ln>
            <a:noFill/>
          </a:ln>
        </p:spPr>
      </p:pic>
      <p:sp>
        <p:nvSpPr>
          <p:cNvPr id="99" name="CustomShape 3"/>
          <p:cNvSpPr/>
          <p:nvPr/>
        </p:nvSpPr>
        <p:spPr>
          <a:xfrm>
            <a:off x="5486400" y="304800"/>
            <a:ext cx="760536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3200" b="1" strike="noStrike" spc="-1" dirty="0" smtClean="0">
                <a:solidFill>
                  <a:srgbClr val="4A9BDC"/>
                </a:solidFill>
                <a:uFill>
                  <a:solidFill>
                    <a:srgbClr val="FFFFFF"/>
                  </a:solidFill>
                </a:uFill>
                <a:latin typeface="Century Gothic"/>
              </a:rPr>
              <a:t>La </a:t>
            </a:r>
            <a:r>
              <a:rPr lang="pl-PL" sz="3200" b="1" strike="noStrike" spc="-1" dirty="0" smtClean="0">
                <a:solidFill>
                  <a:srgbClr val="4A9BDC"/>
                </a:solidFill>
                <a:uFill>
                  <a:solidFill>
                    <a:srgbClr val="FFFFFF"/>
                  </a:solidFill>
                </a:uFill>
                <a:latin typeface="Century Gothic"/>
              </a:rPr>
              <a:t>Porte </a:t>
            </a:r>
            <a:r>
              <a:rPr lang="pl-PL" sz="3200" b="1" strike="noStrike" spc="-1" dirty="0">
                <a:solidFill>
                  <a:srgbClr val="4A9BDC"/>
                </a:solidFill>
                <a:uFill>
                  <a:solidFill>
                    <a:srgbClr val="FFFFFF"/>
                  </a:solidFill>
                </a:uFill>
                <a:latin typeface="Century Gothic"/>
              </a:rPr>
              <a:t>Saint-Florian</a:t>
            </a:r>
            <a:endParaRPr lang="pl-PL" sz="1800" b="0" strike="noStrike" spc="-1" dirty="0">
              <a:solidFill>
                <a:srgbClr val="FFFFFF"/>
              </a:solidFill>
              <a:uFill>
                <a:solidFill>
                  <a:srgbClr val="FFFFFF"/>
                </a:solidFill>
              </a:uFill>
              <a:latin typeface="Arial"/>
            </a:endParaRPr>
          </a:p>
        </p:txBody>
      </p:sp>
      <p:pic>
        <p:nvPicPr>
          <p:cNvPr id="100" name="Obraz 7"/>
          <p:cNvPicPr/>
          <p:nvPr/>
        </p:nvPicPr>
        <p:blipFill>
          <a:blip r:embed="rId3"/>
          <a:stretch/>
        </p:blipFill>
        <p:spPr>
          <a:xfrm>
            <a:off x="5334000" y="3733800"/>
            <a:ext cx="2224800" cy="25160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8600" y="457200"/>
            <a:ext cx="3581400" cy="5715000"/>
          </a:xfrm>
        </p:spPr>
        <p:txBody>
          <a:bodyPr/>
          <a:lstStyle/>
          <a:p>
            <a:pPr>
              <a:lnSpc>
                <a:spcPct val="150000"/>
              </a:lnSpc>
            </a:pPr>
            <a:r>
              <a:rPr lang="fr-FR" sz="2000" b="1" spc="-1" dirty="0" smtClean="0">
                <a:solidFill>
                  <a:srgbClr val="81BB42"/>
                </a:solidFill>
                <a:uFill>
                  <a:solidFill>
                    <a:srgbClr val="FFFFFF"/>
                  </a:solidFill>
                </a:uFill>
                <a:latin typeface="Century Gothic"/>
              </a:rPr>
              <a:t/>
            </a:r>
            <a:br>
              <a:rPr lang="fr-FR" sz="2000" b="1" spc="-1" dirty="0" smtClean="0">
                <a:solidFill>
                  <a:srgbClr val="81BB42"/>
                </a:solidFill>
                <a:uFill>
                  <a:solidFill>
                    <a:srgbClr val="FFFFFF"/>
                  </a:solidFill>
                </a:uFill>
                <a:latin typeface="Century Gothic"/>
              </a:rPr>
            </a:br>
            <a:r>
              <a:rPr lang="fr-FR" sz="2000" b="1" spc="-1" dirty="0">
                <a:solidFill>
                  <a:srgbClr val="81BB42"/>
                </a:solidFill>
                <a:uFill>
                  <a:solidFill>
                    <a:srgbClr val="FFFFFF"/>
                  </a:solidFill>
                </a:uFill>
                <a:latin typeface="Century Gothic"/>
              </a:rPr>
              <a:t/>
            </a:r>
            <a:br>
              <a:rPr lang="fr-FR" sz="2000" b="1" spc="-1" dirty="0">
                <a:solidFill>
                  <a:srgbClr val="81BB42"/>
                </a:solidFill>
                <a:uFill>
                  <a:solidFill>
                    <a:srgbClr val="FFFFFF"/>
                  </a:solidFill>
                </a:uFill>
                <a:latin typeface="Century Gothic"/>
              </a:rPr>
            </a:br>
            <a:r>
              <a:rPr lang="pl-PL" sz="2000" b="1" spc="-1" dirty="0">
                <a:solidFill>
                  <a:srgbClr val="81BB42"/>
                </a:solidFill>
                <a:uFill>
                  <a:solidFill>
                    <a:srgbClr val="FFFFFF"/>
                  </a:solidFill>
                </a:uFill>
                <a:latin typeface="Century Gothic"/>
              </a:rPr>
              <a:t>La </a:t>
            </a:r>
            <a:r>
              <a:rPr lang="pl-PL" sz="2000" b="1" spc="-1" dirty="0" err="1">
                <a:solidFill>
                  <a:srgbClr val="81BB42"/>
                </a:solidFill>
                <a:uFill>
                  <a:solidFill>
                    <a:srgbClr val="FFFFFF"/>
                  </a:solidFill>
                </a:uFill>
                <a:latin typeface="Century Gothic"/>
              </a:rPr>
              <a:t>Barbacane</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est</a:t>
            </a:r>
            <a:r>
              <a:rPr lang="pl-PL" sz="2000" b="1" spc="-1" dirty="0">
                <a:solidFill>
                  <a:srgbClr val="81BB42"/>
                </a:solidFill>
                <a:uFill>
                  <a:solidFill>
                    <a:srgbClr val="FFFFFF"/>
                  </a:solidFill>
                </a:uFill>
                <a:latin typeface="Century Gothic"/>
              </a:rPr>
              <a:t> la </a:t>
            </a:r>
            <a:r>
              <a:rPr lang="pl-PL" sz="2000" b="1" spc="-1" dirty="0" err="1">
                <a:solidFill>
                  <a:srgbClr val="81BB42"/>
                </a:solidFill>
                <a:uFill>
                  <a:solidFill>
                    <a:srgbClr val="FFFFFF"/>
                  </a:solidFill>
                </a:uFill>
                <a:latin typeface="Century Gothic"/>
              </a:rPr>
              <a:t>forteresse</a:t>
            </a:r>
            <a:r>
              <a:rPr lang="pl-PL" sz="2000" b="1" spc="-1" dirty="0">
                <a:solidFill>
                  <a:srgbClr val="81BB42"/>
                </a:solidFill>
                <a:uFill>
                  <a:solidFill>
                    <a:srgbClr val="FFFFFF"/>
                  </a:solidFill>
                </a:uFill>
                <a:latin typeface="Century Gothic"/>
              </a:rPr>
              <a:t> qui </a:t>
            </a:r>
            <a:r>
              <a:rPr lang="pl-PL" sz="2000" b="1" spc="-1" dirty="0" err="1">
                <a:solidFill>
                  <a:srgbClr val="81BB42"/>
                </a:solidFill>
                <a:uFill>
                  <a:solidFill>
                    <a:srgbClr val="FFFFFF"/>
                  </a:solidFill>
                </a:uFill>
                <a:latin typeface="Century Gothic"/>
              </a:rPr>
              <a:t>protégeait</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jadis</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l'entrée</a:t>
            </a:r>
            <a:r>
              <a:rPr lang="pl-PL" sz="2000" b="1" spc="-1" dirty="0">
                <a:solidFill>
                  <a:srgbClr val="81BB42"/>
                </a:solidFill>
                <a:uFill>
                  <a:solidFill>
                    <a:srgbClr val="FFFFFF"/>
                  </a:solidFill>
                </a:uFill>
                <a:latin typeface="Century Gothic"/>
              </a:rPr>
              <a:t> de la </a:t>
            </a:r>
            <a:r>
              <a:rPr lang="pl-PL" sz="2000" b="1" spc="-1" dirty="0" err="1">
                <a:solidFill>
                  <a:srgbClr val="81BB42"/>
                </a:solidFill>
                <a:uFill>
                  <a:solidFill>
                    <a:srgbClr val="FFFFFF"/>
                  </a:solidFill>
                </a:uFill>
                <a:latin typeface="Century Gothic"/>
              </a:rPr>
              <a:t>ville</a:t>
            </a:r>
            <a:r>
              <a:rPr lang="pl-PL" sz="2000" b="1" spc="-1" dirty="0">
                <a:solidFill>
                  <a:srgbClr val="81BB42"/>
                </a:solidFill>
                <a:uFill>
                  <a:solidFill>
                    <a:srgbClr val="FFFFFF"/>
                  </a:solidFill>
                </a:uFill>
                <a:latin typeface="Century Gothic"/>
              </a:rPr>
              <a:t> de Cracovie. Encore en </a:t>
            </a:r>
            <a:r>
              <a:rPr lang="pl-PL" sz="2000" b="1" spc="-1" dirty="0" err="1">
                <a:solidFill>
                  <a:srgbClr val="81BB42"/>
                </a:solidFill>
                <a:uFill>
                  <a:solidFill>
                    <a:srgbClr val="FFFFFF"/>
                  </a:solidFill>
                </a:uFill>
                <a:latin typeface="Century Gothic"/>
              </a:rPr>
              <a:t>parfait</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état</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elle</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se</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situe</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dans</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un</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parc</a:t>
            </a:r>
            <a:r>
              <a:rPr lang="pl-PL" sz="2000" b="1" spc="-1" dirty="0">
                <a:solidFill>
                  <a:srgbClr val="81BB42"/>
                </a:solidFill>
                <a:uFill>
                  <a:solidFill>
                    <a:srgbClr val="FFFFFF"/>
                  </a:solidFill>
                </a:uFill>
                <a:latin typeface="Century Gothic"/>
              </a:rPr>
              <a:t> au </a:t>
            </a:r>
            <a:r>
              <a:rPr lang="pl-PL" sz="2000" b="1" spc="-1" dirty="0" err="1">
                <a:solidFill>
                  <a:srgbClr val="81BB42"/>
                </a:solidFill>
                <a:uFill>
                  <a:solidFill>
                    <a:srgbClr val="FFFFFF"/>
                  </a:solidFill>
                </a:uFill>
                <a:latin typeface="Century Gothic"/>
              </a:rPr>
              <a:t>nord</a:t>
            </a:r>
            <a:r>
              <a:rPr lang="pl-PL" sz="2000" b="1" spc="-1" dirty="0">
                <a:solidFill>
                  <a:srgbClr val="81BB42"/>
                </a:solidFill>
                <a:uFill>
                  <a:solidFill>
                    <a:srgbClr val="FFFFFF"/>
                  </a:solidFill>
                </a:uFill>
                <a:latin typeface="Century Gothic"/>
              </a:rPr>
              <a:t> de la Porte Saint Florian. Elle </a:t>
            </a:r>
            <a:r>
              <a:rPr lang="pl-PL" sz="2000" b="1" spc="-1" dirty="0" err="1">
                <a:solidFill>
                  <a:srgbClr val="81BB42"/>
                </a:solidFill>
                <a:uFill>
                  <a:solidFill>
                    <a:srgbClr val="FFFFFF"/>
                  </a:solidFill>
                </a:uFill>
                <a:latin typeface="Century Gothic"/>
              </a:rPr>
              <a:t>est</a:t>
            </a:r>
            <a:r>
              <a:rPr lang="pl-PL" sz="2000" b="1" spc="-1" dirty="0">
                <a:solidFill>
                  <a:srgbClr val="81BB42"/>
                </a:solidFill>
                <a:uFill>
                  <a:solidFill>
                    <a:srgbClr val="FFFFFF"/>
                  </a:solidFill>
                </a:uFill>
                <a:latin typeface="Century Gothic"/>
              </a:rPr>
              <a:t> de style </a:t>
            </a:r>
            <a:r>
              <a:rPr lang="pl-PL" sz="2000" b="1" spc="-1" dirty="0" err="1">
                <a:solidFill>
                  <a:srgbClr val="81BB42"/>
                </a:solidFill>
                <a:uFill>
                  <a:solidFill>
                    <a:srgbClr val="FFFFFF"/>
                  </a:solidFill>
                </a:uFill>
                <a:latin typeface="Century Gothic"/>
              </a:rPr>
              <a:t>gothique</a:t>
            </a:r>
            <a:r>
              <a:rPr lang="pl-PL" sz="2000" b="1" spc="-1" dirty="0">
                <a:solidFill>
                  <a:srgbClr val="81BB42"/>
                </a:solidFill>
                <a:uFill>
                  <a:solidFill>
                    <a:srgbClr val="FFFFFF"/>
                  </a:solidFill>
                </a:uFill>
                <a:latin typeface="Century Gothic"/>
              </a:rPr>
              <a:t> et </a:t>
            </a:r>
            <a:r>
              <a:rPr lang="pl-PL" sz="2000" b="1" spc="-1" dirty="0" err="1">
                <a:solidFill>
                  <a:srgbClr val="81BB42"/>
                </a:solidFill>
                <a:uFill>
                  <a:solidFill>
                    <a:srgbClr val="FFFFFF"/>
                  </a:solidFill>
                </a:uFill>
                <a:latin typeface="Century Gothic"/>
              </a:rPr>
              <a:t>est</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un</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exemple</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unique</a:t>
            </a:r>
            <a:r>
              <a:rPr lang="pl-PL" sz="2000" b="1" spc="-1" dirty="0">
                <a:solidFill>
                  <a:srgbClr val="81BB42"/>
                </a:solidFill>
                <a:uFill>
                  <a:solidFill>
                    <a:srgbClr val="FFFFFF"/>
                  </a:solidFill>
                </a:uFill>
                <a:latin typeface="Century Gothic"/>
              </a:rPr>
              <a:t> de ce </a:t>
            </a:r>
            <a:r>
              <a:rPr lang="pl-PL" sz="2000" b="1" spc="-1" dirty="0" err="1">
                <a:solidFill>
                  <a:srgbClr val="81BB42"/>
                </a:solidFill>
                <a:uFill>
                  <a:solidFill>
                    <a:srgbClr val="FFFFFF"/>
                  </a:solidFill>
                </a:uFill>
                <a:latin typeface="Century Gothic"/>
              </a:rPr>
              <a:t>type</a:t>
            </a:r>
            <a:r>
              <a:rPr lang="pl-PL" sz="2000" b="1" spc="-1" dirty="0">
                <a:solidFill>
                  <a:srgbClr val="81BB42"/>
                </a:solidFill>
                <a:uFill>
                  <a:solidFill>
                    <a:srgbClr val="FFFFFF"/>
                  </a:solidFill>
                </a:uFill>
                <a:latin typeface="Century Gothic"/>
              </a:rPr>
              <a:t> </a:t>
            </a:r>
            <a:r>
              <a:rPr lang="pl-PL" sz="2000" b="1" spc="-1" dirty="0" err="1">
                <a:solidFill>
                  <a:srgbClr val="81BB42"/>
                </a:solidFill>
                <a:uFill>
                  <a:solidFill>
                    <a:srgbClr val="FFFFFF"/>
                  </a:solidFill>
                </a:uFill>
                <a:latin typeface="Century Gothic"/>
              </a:rPr>
              <a:t>d'architecture</a:t>
            </a:r>
            <a:r>
              <a:rPr lang="pl-PL" sz="2000" b="1" spc="-1" dirty="0">
                <a:solidFill>
                  <a:srgbClr val="81BB42"/>
                </a:solidFill>
                <a:uFill>
                  <a:solidFill>
                    <a:srgbClr val="FFFFFF"/>
                  </a:solidFill>
                </a:uFill>
                <a:latin typeface="Century Gothic"/>
              </a:rPr>
              <a:t> en </a:t>
            </a:r>
            <a:r>
              <a:rPr lang="pl-PL" sz="2000" b="1" spc="-1" dirty="0" err="1">
                <a:solidFill>
                  <a:srgbClr val="81BB42"/>
                </a:solidFill>
                <a:uFill>
                  <a:solidFill>
                    <a:srgbClr val="FFFFFF"/>
                  </a:solidFill>
                </a:uFill>
                <a:latin typeface="Century Gothic"/>
              </a:rPr>
              <a:t>Pologne</a:t>
            </a:r>
            <a:r>
              <a:rPr lang="pl-PL" sz="2000" b="1" spc="-1" dirty="0">
                <a:solidFill>
                  <a:srgbClr val="81BB42"/>
                </a:solidFill>
                <a:uFill>
                  <a:solidFill>
                    <a:srgbClr val="FFFFFF"/>
                  </a:solidFill>
                </a:uFill>
                <a:latin typeface="Century Gothic"/>
              </a:rPr>
              <a:t>.</a:t>
            </a:r>
            <a:r>
              <a:rPr lang="fr-FR" sz="2000" b="1" spc="-1" dirty="0" smtClean="0">
                <a:solidFill>
                  <a:srgbClr val="81BB42"/>
                </a:solidFill>
                <a:uFill>
                  <a:solidFill>
                    <a:srgbClr val="FFFFFF"/>
                  </a:solidFill>
                </a:uFill>
                <a:latin typeface="Century Gothic"/>
              </a:rPr>
              <a:t/>
            </a:r>
            <a:br>
              <a:rPr lang="fr-FR" sz="2000" b="1" spc="-1" dirty="0" smtClean="0">
                <a:solidFill>
                  <a:srgbClr val="81BB42"/>
                </a:solidFill>
                <a:uFill>
                  <a:solidFill>
                    <a:srgbClr val="FFFFFF"/>
                  </a:solidFill>
                </a:uFill>
                <a:latin typeface="Century Gothic"/>
              </a:rPr>
            </a:br>
            <a:endParaRPr lang="pl-PL" sz="2000" dirty="0"/>
          </a:p>
        </p:txBody>
      </p:sp>
      <p:pic>
        <p:nvPicPr>
          <p:cNvPr id="6" name="Obraz 5"/>
          <p:cNvPicPr/>
          <p:nvPr/>
        </p:nvPicPr>
        <p:blipFill>
          <a:blip r:embed="rId2"/>
          <a:stretch/>
        </p:blipFill>
        <p:spPr>
          <a:xfrm>
            <a:off x="4419600" y="1019993"/>
            <a:ext cx="5987331" cy="5029200"/>
          </a:xfrm>
          <a:prstGeom prst="rect">
            <a:avLst/>
          </a:prstGeom>
          <a:ln>
            <a:noFill/>
          </a:ln>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931" y="4843750"/>
            <a:ext cx="1785069" cy="201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5792244" y="304800"/>
            <a:ext cx="3671261" cy="707886"/>
          </a:xfrm>
          <a:prstGeom prst="rect">
            <a:avLst/>
          </a:prstGeom>
        </p:spPr>
        <p:txBody>
          <a:bodyPr wrap="none">
            <a:spAutoFit/>
          </a:bodyPr>
          <a:lstStyle/>
          <a:p>
            <a:r>
              <a:rPr lang="fr-FR" sz="4000" b="1" spc="-1" dirty="0">
                <a:solidFill>
                  <a:srgbClr val="81BB42"/>
                </a:solidFill>
                <a:uFill>
                  <a:solidFill>
                    <a:srgbClr val="FFFFFF"/>
                  </a:solidFill>
                </a:uFill>
                <a:latin typeface="Century Gothic"/>
              </a:rPr>
              <a:t>La Barbacane</a:t>
            </a:r>
            <a:endParaRPr lang="pl-PL" sz="4000" dirty="0"/>
          </a:p>
        </p:txBody>
      </p:sp>
    </p:spTree>
    <p:extLst>
      <p:ext uri="{BB962C8B-B14F-4D97-AF65-F5344CB8AC3E}">
        <p14:creationId xmlns:p14="http://schemas.microsoft.com/office/powerpoint/2010/main" val="3820200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r"/>
            <a:r>
              <a:rPr lang="pl-PL" dirty="0" err="1">
                <a:solidFill>
                  <a:srgbClr val="FF0000"/>
                </a:solidFill>
              </a:rPr>
              <a:t>L‘église</a:t>
            </a:r>
            <a:r>
              <a:rPr lang="pl-PL" dirty="0">
                <a:solidFill>
                  <a:srgbClr val="FF0000"/>
                </a:solidFill>
              </a:rPr>
              <a:t> </a:t>
            </a:r>
            <a:r>
              <a:rPr lang="pl-PL" dirty="0" err="1">
                <a:solidFill>
                  <a:srgbClr val="FF0000"/>
                </a:solidFill>
              </a:rPr>
              <a:t>Sainte</a:t>
            </a:r>
            <a:r>
              <a:rPr lang="pl-PL" dirty="0">
                <a:solidFill>
                  <a:srgbClr val="FF0000"/>
                </a:solidFill>
              </a:rPr>
              <a:t>-Marie</a:t>
            </a:r>
            <a:r>
              <a:rPr lang="pl-PL" dirty="0"/>
              <a:t/>
            </a:r>
            <a:br>
              <a:rPr lang="pl-PL" dirty="0"/>
            </a:br>
            <a:endParaRPr lang="pl-P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990599"/>
            <a:ext cx="6810549"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990600"/>
            <a:ext cx="4151312"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377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CustomShape 1"/>
          <p:cNvSpPr/>
          <p:nvPr/>
        </p:nvSpPr>
        <p:spPr>
          <a:xfrm>
            <a:off x="8931119" y="2362200"/>
            <a:ext cx="313998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pc="-1" dirty="0" smtClean="0">
                <a:solidFill>
                  <a:srgbClr val="E9BF35"/>
                </a:solidFill>
                <a:uFill>
                  <a:solidFill>
                    <a:srgbClr val="FFFFFF"/>
                  </a:solidFill>
                </a:uFill>
                <a:latin typeface="Century Gothic"/>
              </a:rPr>
              <a:t>Le fabuleux retable de Veit Stoss orne cette église construite dans l’ancienne capitale de la Pologne:</a:t>
            </a:r>
            <a:endParaRPr lang="pl-PL" sz="1800" b="0" strike="noStrike" spc="-1" dirty="0">
              <a:solidFill>
                <a:srgbClr val="FFFFFF"/>
              </a:solidFill>
              <a:uFill>
                <a:solidFill>
                  <a:srgbClr val="FFFFFF"/>
                </a:solidFill>
              </a:uFill>
              <a:latin typeface="Arial"/>
            </a:endParaRPr>
          </a:p>
        </p:txBody>
      </p:sp>
      <p:sp>
        <p:nvSpPr>
          <p:cNvPr id="103" name="CustomShape 2"/>
          <p:cNvSpPr/>
          <p:nvPr/>
        </p:nvSpPr>
        <p:spPr>
          <a:xfrm>
            <a:off x="6202440" y="222120"/>
            <a:ext cx="609732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3200" b="1" strike="noStrike" spc="-1" dirty="0" smtClean="0">
                <a:solidFill>
                  <a:srgbClr val="DF2E28"/>
                </a:solidFill>
                <a:uFill>
                  <a:solidFill>
                    <a:srgbClr val="FFFFFF"/>
                  </a:solidFill>
                </a:uFill>
                <a:latin typeface="Century Gothic"/>
              </a:rPr>
              <a:t>L‘</a:t>
            </a:r>
            <a:r>
              <a:rPr lang="fr-FR" sz="3200" b="1" strike="noStrike" spc="-1" dirty="0" smtClean="0">
                <a:solidFill>
                  <a:srgbClr val="DF2E28"/>
                </a:solidFill>
                <a:uFill>
                  <a:solidFill>
                    <a:srgbClr val="FFFFFF"/>
                  </a:solidFill>
                </a:uFill>
                <a:latin typeface="Century Gothic"/>
              </a:rPr>
              <a:t>é</a:t>
            </a:r>
            <a:r>
              <a:rPr lang="pl-PL" sz="3200" b="1" strike="noStrike" spc="-1" dirty="0" err="1" smtClean="0">
                <a:solidFill>
                  <a:srgbClr val="DF2E28"/>
                </a:solidFill>
                <a:uFill>
                  <a:solidFill>
                    <a:srgbClr val="FFFFFF"/>
                  </a:solidFill>
                </a:uFill>
                <a:latin typeface="Century Gothic"/>
              </a:rPr>
              <a:t>glise</a:t>
            </a:r>
            <a:r>
              <a:rPr lang="pl-PL" sz="3200" b="1" strike="noStrike" spc="-1" dirty="0" smtClean="0">
                <a:solidFill>
                  <a:srgbClr val="DF2E28"/>
                </a:solidFill>
                <a:uFill>
                  <a:solidFill>
                    <a:srgbClr val="FFFFFF"/>
                  </a:solidFill>
                </a:uFill>
                <a:latin typeface="Century Gothic"/>
              </a:rPr>
              <a:t> </a:t>
            </a:r>
            <a:r>
              <a:rPr lang="pl-PL" sz="3200" b="1" strike="noStrike" spc="-1" dirty="0" err="1">
                <a:solidFill>
                  <a:srgbClr val="DF2E28"/>
                </a:solidFill>
                <a:uFill>
                  <a:solidFill>
                    <a:srgbClr val="FFFFFF"/>
                  </a:solidFill>
                </a:uFill>
                <a:latin typeface="Century Gothic"/>
              </a:rPr>
              <a:t>Sainte</a:t>
            </a:r>
            <a:r>
              <a:rPr lang="pl-PL" sz="3200" b="1" strike="noStrike" spc="-1" dirty="0">
                <a:solidFill>
                  <a:srgbClr val="DF2E28"/>
                </a:solidFill>
                <a:uFill>
                  <a:solidFill>
                    <a:srgbClr val="FFFFFF"/>
                  </a:solidFill>
                </a:uFill>
                <a:latin typeface="Century Gothic"/>
              </a:rPr>
              <a:t>-Marie</a:t>
            </a:r>
            <a:endParaRPr lang="pl-PL" sz="1800" b="0" strike="noStrike" spc="-1" dirty="0">
              <a:solidFill>
                <a:srgbClr val="FFFFFF"/>
              </a:solidFill>
              <a:uFill>
                <a:solidFill>
                  <a:srgbClr val="FFFFFF"/>
                </a:solidFill>
              </a:uFill>
              <a:latin typeface="Arial"/>
            </a:endParaRPr>
          </a:p>
        </p:txBody>
      </p:sp>
      <p:pic>
        <p:nvPicPr>
          <p:cNvPr id="107" name="Obraz 11"/>
          <p:cNvPicPr/>
          <p:nvPr/>
        </p:nvPicPr>
        <p:blipFill>
          <a:blip r:embed="rId2"/>
          <a:stretch/>
        </p:blipFill>
        <p:spPr>
          <a:xfrm>
            <a:off x="9067800" y="4419600"/>
            <a:ext cx="2037818" cy="2200962"/>
          </a:xfrm>
          <a:prstGeom prst="rect">
            <a:avLst/>
          </a:prstGeom>
          <a:ln>
            <a:no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29" y="1600200"/>
            <a:ext cx="8086871" cy="444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TotalTime>
  <Words>725</Words>
  <Application>Microsoft Office PowerPoint</Application>
  <PresentationFormat>Niestandardowy</PresentationFormat>
  <Paragraphs>64</Paragraphs>
  <Slides>18</Slides>
  <Notes>0</Notes>
  <HiddenSlides>0</HiddenSlides>
  <MMClips>0</MMClips>
  <ScaleCrop>false</ScaleCrop>
  <HeadingPairs>
    <vt:vector size="4" baseType="variant">
      <vt:variant>
        <vt:lpstr>Motyw</vt:lpstr>
      </vt:variant>
      <vt:variant>
        <vt:i4>2</vt:i4>
      </vt:variant>
      <vt:variant>
        <vt:lpstr>Tytuły slajdów</vt:lpstr>
      </vt:variant>
      <vt:variant>
        <vt:i4>18</vt:i4>
      </vt:variant>
    </vt:vector>
  </HeadingPairs>
  <TitlesOfParts>
    <vt:vector size="20" baseType="lpstr">
      <vt:lpstr>Office Theme</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La Barbacane est la forteresse qui protégeait jadis l'entrée de la ville de Cracovie. Encore en parfait état, elle se situe dans un parc au nord de la Porte Saint Florian. Elle est de style gothique et est un exemple unique de ce type d'architecture en Pologne. </vt:lpstr>
      <vt:lpstr>L‘église Sainte-Marie </vt:lpstr>
      <vt:lpstr>Prezentacja programu PowerPoint</vt:lpstr>
      <vt:lpstr>Prezentacja programu PowerPoint</vt:lpstr>
      <vt:lpstr>Prezentacja programu PowerPoint</vt:lpstr>
      <vt:lpstr>Le Château de Wawel </vt:lpstr>
      <vt:lpstr>Prezentacja programu PowerPoint</vt:lpstr>
      <vt:lpstr>La Cathédrale de Wawel est le lieu de repos éternel de la majorité des rois polonais et de leurs familles (17 souverains), héros nationaux, bardes et évêques. </vt:lpstr>
      <vt:lpstr>Prezentacja programu PowerPoint</vt:lpstr>
      <vt:lpstr>Prezentacja programu PowerPoint</vt:lpstr>
      <vt:lpstr>Les environs de Cracovie </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Cravovie</dc:title>
  <dc:creator>Nieznany użytkownik</dc:creator>
  <cp:lastModifiedBy>Admin</cp:lastModifiedBy>
  <cp:revision>66</cp:revision>
  <dcterms:created xsi:type="dcterms:W3CDTF">2019-01-27T18:29:59Z</dcterms:created>
  <dcterms:modified xsi:type="dcterms:W3CDTF">2019-02-09T00:29:38Z</dcterms:modified>
  <dc:language>pl-PL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Notes">
    <vt:i4>0</vt:i4>
  </property>
  <property fmtid="{D5CDD505-2E9C-101B-9397-08002B2CF9AE}" pid="7" name="PresentationFormat">
    <vt:lpwstr>Panoramiczny</vt:lpwstr>
  </property>
  <property fmtid="{D5CDD505-2E9C-101B-9397-08002B2CF9AE}" pid="8" name="ScaleCrop">
    <vt:bool>false</vt:bool>
  </property>
  <property fmtid="{D5CDD505-2E9C-101B-9397-08002B2CF9AE}" pid="9" name="ShareDoc">
    <vt:bool>false</vt:bool>
  </property>
  <property fmtid="{D5CDD505-2E9C-101B-9397-08002B2CF9AE}" pid="10" name="Slides">
    <vt:i4>11</vt:i4>
  </property>
</Properties>
</file>