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495b51bd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495b51b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495b51bd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495b51bd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8495b51bd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8495b51bd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8495b51bd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495b51bd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8495b51bd6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495b51bd6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8495b51bd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495b51bd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8495b51c0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495b51c0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8495b51bd6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495b51bd6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drive.google.com/file/d/1Gf-xATM0tdmUzCDeqfPZrcDtlK-7nRFT/view"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drive.google.com/file/d/1xXOe-5129A_gCYz-AB8h6Thc3Q9Euxtv/view" TargetMode="Externa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drive.google.com/file/d/1YST8d_3P9lYX3VAqfES_2trArJ05qFzu/view"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drive.google.com/file/d/1PNMoEA6sVXVtuNqWUbiOFCORUi3YIeTK/view" TargetMode="Externa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drive.google.com/file/d/1BM-bdkCiQyhcN9pDfPdF4i__vljH1m2G/view"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youtube.com/watch?v=G4GJ0auM-AQ" TargetMode="Externa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Pre-tasks presetations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lnSpc>
                <a:spcPct val="115000"/>
              </a:lnSpc>
              <a:spcBef>
                <a:spcPts val="1200"/>
              </a:spcBef>
              <a:spcAft>
                <a:spcPts val="0"/>
              </a:spcAft>
              <a:buClr>
                <a:schemeClr val="dk1"/>
              </a:buClr>
              <a:buSzPts val="1100"/>
              <a:buFont typeface="Arial"/>
              <a:buNone/>
            </a:pPr>
            <a:r>
              <a:rPr b="1" lang="en" sz="3600"/>
              <a:t>The teachers’ voices</a:t>
            </a:r>
            <a:endParaRPr b="1" sz="3600"/>
          </a:p>
          <a:p>
            <a:pPr indent="0" lvl="0" marL="0" rtl="0" algn="l">
              <a:spcBef>
                <a:spcPts val="1200"/>
              </a:spcBef>
              <a:spcAft>
                <a:spcPts val="0"/>
              </a:spcAft>
              <a:buNone/>
            </a:pPr>
            <a:r>
              <a:t/>
            </a:r>
            <a:endParaRPr b="1" sz="3600"/>
          </a:p>
        </p:txBody>
      </p:sp>
      <p:sp>
        <p:nvSpPr>
          <p:cNvPr id="61" name="Google Shape;61;p14"/>
          <p:cNvSpPr txBox="1"/>
          <p:nvPr>
            <p:ph idx="1" type="body"/>
          </p:nvPr>
        </p:nvSpPr>
        <p:spPr>
          <a:xfrm>
            <a:off x="311700" y="1774550"/>
            <a:ext cx="8520600" cy="27942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en" sz="2200"/>
              <a:t>The idea behind the movie was to hear the voice of the actual teachers and their reasons behind becoming teachers in the first place. It gave us the possibility to hear their stories, the problems they encounter everyday but also what they find the most rewarding in their field. </a:t>
            </a:r>
            <a:endParaRPr sz="2200"/>
          </a:p>
          <a:p>
            <a:pPr indent="0" lvl="0" marL="0" rtl="0" algn="l">
              <a:spcBef>
                <a:spcPts val="1200"/>
              </a:spcBef>
              <a:spcAft>
                <a:spcPts val="1600"/>
              </a:spcAft>
              <a:buNone/>
            </a:pPr>
            <a:r>
              <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000"/>
              <a:t>Croatia</a:t>
            </a:r>
            <a:endParaRPr b="1" sz="3000"/>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68" name="Google Shape;68;p15" title="perfect teacher video CRO">
            <a:hlinkClick r:id="rId3"/>
          </p:cNvPr>
          <p:cNvPicPr preferRelativeResize="0"/>
          <p:nvPr/>
        </p:nvPicPr>
        <p:blipFill>
          <a:blip r:embed="rId4">
            <a:alphaModFix/>
          </a:blip>
          <a:stretch>
            <a:fillRect/>
          </a:stretch>
        </p:blipFill>
        <p:spPr>
          <a:xfrm>
            <a:off x="2542233" y="1521353"/>
            <a:ext cx="6601765" cy="3416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700"/>
              <a:t>Italy</a:t>
            </a:r>
            <a:endParaRPr b="1" sz="3700"/>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75" name="Google Shape;75;p16" title="Interviewing Mrs. Cannelli.mp4">
            <a:hlinkClick r:id="rId3"/>
          </p:cNvPr>
          <p:cNvPicPr preferRelativeResize="0"/>
          <p:nvPr/>
        </p:nvPicPr>
        <p:blipFill>
          <a:blip r:embed="rId4">
            <a:alphaModFix/>
          </a:blip>
          <a:stretch>
            <a:fillRect/>
          </a:stretch>
        </p:blipFill>
        <p:spPr>
          <a:xfrm>
            <a:off x="2962575" y="1666450"/>
            <a:ext cx="6181426" cy="34770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t>Finland</a:t>
            </a:r>
            <a:endParaRPr b="1" sz="4000"/>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82" name="Google Shape;82;p17" title="InShot_20191009_165604725.mp4">
            <a:hlinkClick r:id="rId3"/>
          </p:cNvPr>
          <p:cNvPicPr preferRelativeResize="0"/>
          <p:nvPr/>
        </p:nvPicPr>
        <p:blipFill>
          <a:blip r:embed="rId4">
            <a:alphaModFix/>
          </a:blip>
          <a:stretch>
            <a:fillRect/>
          </a:stretch>
        </p:blipFill>
        <p:spPr>
          <a:xfrm>
            <a:off x="2295125" y="1324150"/>
            <a:ext cx="6848875" cy="3752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t>Germany</a:t>
            </a:r>
            <a:endParaRPr b="1" sz="4000"/>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89" name="Google Shape;89;p18" title="The_Perfect_Teacher_(1).mp4">
            <a:hlinkClick r:id="rId3"/>
          </p:cNvPr>
          <p:cNvPicPr preferRelativeResize="0"/>
          <p:nvPr/>
        </p:nvPicPr>
        <p:blipFill>
          <a:blip r:embed="rId4">
            <a:alphaModFix/>
          </a:blip>
          <a:stretch>
            <a:fillRect/>
          </a:stretch>
        </p:blipFill>
        <p:spPr>
          <a:xfrm>
            <a:off x="2734400" y="1538100"/>
            <a:ext cx="6409600" cy="3605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t>Spain</a:t>
            </a:r>
            <a:endParaRPr b="1" sz="4000"/>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96" name="Google Shape;96;p19" title="Erasmus, entrevista Cruz.MOV">
            <a:hlinkClick r:id="rId3"/>
          </p:cNvPr>
          <p:cNvPicPr preferRelativeResize="0"/>
          <p:nvPr/>
        </p:nvPicPr>
        <p:blipFill>
          <a:blip r:embed="rId4">
            <a:alphaModFix/>
          </a:blip>
          <a:stretch>
            <a:fillRect/>
          </a:stretch>
        </p:blipFill>
        <p:spPr>
          <a:xfrm>
            <a:off x="3734250" y="391850"/>
            <a:ext cx="4823726" cy="482372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600"/>
              <a:t>Poland </a:t>
            </a:r>
            <a:endParaRPr b="1" sz="3600"/>
          </a:p>
        </p:txBody>
      </p:sp>
      <p:sp>
        <p:nvSpPr>
          <p:cNvPr id="102" name="Google Shape;102;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03" name="Google Shape;103;p20" title="Mr James">
            <a:hlinkClick r:id="rId3"/>
          </p:cNvPr>
          <p:cNvPicPr preferRelativeResize="0"/>
          <p:nvPr/>
        </p:nvPicPr>
        <p:blipFill>
          <a:blip r:embed="rId4">
            <a:alphaModFix/>
          </a:blip>
          <a:stretch>
            <a:fillRect/>
          </a:stretch>
        </p:blipFill>
        <p:spPr>
          <a:xfrm>
            <a:off x="3455025" y="628275"/>
            <a:ext cx="5321650" cy="39912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200"/>
              </a:spcBef>
              <a:spcAft>
                <a:spcPts val="1200"/>
              </a:spcAft>
              <a:buClr>
                <a:schemeClr val="dk1"/>
              </a:buClr>
              <a:buSzPts val="1100"/>
              <a:buFont typeface="Arial"/>
              <a:buNone/>
            </a:pPr>
            <a:r>
              <a:rPr b="1" lang="en" sz="2200"/>
              <a:t>Even though the interviewees came from countries from all over the Europe, their interviews sounded quite similar. That gives yet another reason to continue projects supporting educational aspects </a:t>
            </a:r>
            <a:endParaRPr b="1" sz="23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