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65" r:id="rId3"/>
    <p:sldId id="262" r:id="rId4"/>
    <p:sldId id="261" r:id="rId5"/>
    <p:sldId id="260" r:id="rId6"/>
    <p:sldId id="263" r:id="rId7"/>
    <p:sldId id="264" r:id="rId8"/>
    <p:sldId id="259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AB1E-6A52-47F9-AEBE-085E01D358AB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A6173-5079-4975-A0C3-37649B3C3A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53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Θέση κειμένου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5" name="Θέση κειμένου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1" name="Ορθογώνιο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13" name="Θέση αριθμού διαφάνειας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Θέση υποσέλιδου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7A4869-887E-4943-BE7D-0268B14C9291}" type="datetimeFigureOut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Ορθογώνιο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4E7520-DCCD-42D0-9F80-80BB61145F5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ine.gsfc.nasa.gov/ask_astro/profession.html" TargetMode="External"/><Relationship Id="rId2" Type="http://schemas.openxmlformats.org/officeDocument/2006/relationships/hyperlink" Target="http://astronomy.swin.edu.au/~dforbes/mercury.pdf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nationalcareersservice.direct.gov.uk/advice/planning/jobprofiles/Pages/astronomer.aspx" TargetMode="External"/><Relationship Id="rId4" Type="http://schemas.openxmlformats.org/officeDocument/2006/relationships/hyperlink" Target="https://en.wikipedia.org/wiki/Astronome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95736" y="1124744"/>
            <a:ext cx="6837040" cy="3701008"/>
          </a:xfrm>
        </p:spPr>
        <p:txBody>
          <a:bodyPr>
            <a:normAutofit/>
          </a:bodyPr>
          <a:lstStyle/>
          <a:p>
            <a:pPr lvl="0">
              <a:spcBef>
                <a:spcPts val="700"/>
              </a:spcBef>
            </a:pPr>
            <a:r>
              <a:rPr lang="en-GB" dirty="0" smtClean="0"/>
              <a:t>Astronomers’ </a:t>
            </a:r>
            <a:r>
              <a:rPr lang="en-GB" dirty="0" smtClean="0"/>
              <a:t>team</a:t>
            </a:r>
            <a:br>
              <a:rPr lang="en-GB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US" sz="2600" cap="none" dirty="0">
                <a:solidFill>
                  <a:srgbClr val="FFFFFF"/>
                </a:solidFill>
                <a:ea typeface="+mn-ea"/>
                <a:cs typeface="+mn-cs"/>
              </a:rPr>
              <a:t>Planet Diversity, eTwinning 2015-2016</a:t>
            </a:r>
            <a:r>
              <a:rPr lang="el-GR" sz="2600" cap="none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l-GR" sz="2600" cap="none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l-GR" sz="4000" cap="none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l-GR" sz="4000" cap="none" dirty="0">
                <a:solidFill>
                  <a:srgbClr val="FFFFFF"/>
                </a:solidFill>
                <a:ea typeface="+mn-ea"/>
                <a:cs typeface="+mn-cs"/>
              </a:rPr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411760" y="6093296"/>
            <a:ext cx="6656040" cy="642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8th Primary School of Pyrgos</a:t>
            </a:r>
            <a:br>
              <a:rPr lang="en-US" dirty="0"/>
            </a:br>
            <a:r>
              <a:rPr lang="en-US" dirty="0"/>
              <a:t>6th grade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982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Johannes Vermeer - The Astronomer (1668</a:t>
            </a:r>
            <a:r>
              <a:rPr lang="en-GB" dirty="0"/>
              <a:t>)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2" b="237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468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1331640" y="2743200"/>
            <a:ext cx="7163073" cy="38541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775F55"/>
                </a:solidFill>
              </a:rPr>
              <a:t>S</a:t>
            </a:r>
            <a:r>
              <a:rPr lang="en-US" sz="4000" dirty="0" smtClean="0"/>
              <a:t>tudies</a:t>
            </a:r>
          </a:p>
          <a:p>
            <a:r>
              <a:rPr lang="en-US" sz="4000" dirty="0" smtClean="0"/>
              <a:t>Skills</a:t>
            </a:r>
          </a:p>
          <a:p>
            <a:r>
              <a:rPr lang="en-US" sz="4000" dirty="0" smtClean="0"/>
              <a:t>Work</a:t>
            </a:r>
          </a:p>
          <a:p>
            <a:r>
              <a:rPr lang="en-US" sz="4000" dirty="0" smtClean="0"/>
              <a:t>Equipment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75F55"/>
                </a:solidFill>
                <a:ea typeface="Calibri"/>
                <a:cs typeface="Times New Roman"/>
              </a:rPr>
              <a:t>The profession of astronomers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3" y="2708920"/>
            <a:ext cx="4899505" cy="32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5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860032" y="1484784"/>
            <a:ext cx="3886200" cy="572786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100" b="1" dirty="0"/>
              <a:t>Skills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good powers of observation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logical approach to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work with abstract ideas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do complex calculations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patience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good attention to detail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the ability to </a:t>
            </a:r>
            <a:r>
              <a:rPr lang="en-US" sz="4000" dirty="0" err="1"/>
              <a:t>analyse</a:t>
            </a:r>
            <a:r>
              <a:rPr lang="en-US" sz="4000" dirty="0"/>
              <a:t> problems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000" dirty="0"/>
              <a:t>strong IT skills</a:t>
            </a:r>
            <a:endParaRPr lang="en-US" sz="4000" dirty="0"/>
          </a:p>
        </p:txBody>
      </p:sp>
      <p:sp>
        <p:nvSpPr>
          <p:cNvPr id="5" name="Ορθογώνιο 4"/>
          <p:cNvSpPr/>
          <p:nvPr/>
        </p:nvSpPr>
        <p:spPr>
          <a:xfrm>
            <a:off x="755576" y="1628800"/>
            <a:ext cx="2862064" cy="4890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en-US" sz="3500" b="1" dirty="0">
                <a:solidFill>
                  <a:prstClr val="black"/>
                </a:solidFill>
              </a:rPr>
              <a:t>Studies</a:t>
            </a: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maths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physics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astrophysics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geophysics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astronomy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457200" lvl="0" indent="-457200">
              <a:lnSpc>
                <a:spcPct val="115000"/>
              </a:lnSpc>
              <a:spcBef>
                <a:spcPts val="700"/>
              </a:spcBef>
              <a:spcAft>
                <a:spcPts val="1000"/>
              </a:spcAft>
              <a:buClr>
                <a:srgbClr val="DD8047"/>
              </a:buClr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space</a:t>
            </a:r>
            <a:r>
              <a:rPr lang="el-GR" sz="2900" dirty="0">
                <a:solidFill>
                  <a:prstClr val="black"/>
                </a:solidFill>
                <a:ea typeface="Times New Roman"/>
                <a:cs typeface="Times New Roman"/>
              </a:rPr>
              <a:t> </a:t>
            </a:r>
            <a:r>
              <a:rPr lang="el-GR" sz="2900" dirty="0" err="1">
                <a:solidFill>
                  <a:prstClr val="black"/>
                </a:solidFill>
                <a:ea typeface="Times New Roman"/>
                <a:cs typeface="Times New Roman"/>
              </a:rPr>
              <a:t>science</a:t>
            </a:r>
            <a:endParaRPr lang="el-GR" sz="2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20" y="2204864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9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730304" y="1428800"/>
            <a:ext cx="4402832" cy="54292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5100" b="1" dirty="0"/>
              <a:t>Equipment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600" dirty="0"/>
              <a:t>collecting data from satellites and spacecraft using radio and optical telescopes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600" dirty="0" smtClean="0"/>
              <a:t>Telescope </a:t>
            </a:r>
            <a:endParaRPr lang="en-US" sz="4600" dirty="0"/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4600" dirty="0"/>
              <a:t>Camera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1560" y="1589567"/>
            <a:ext cx="3655045" cy="52684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100" b="1" dirty="0" smtClean="0"/>
              <a:t>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>
                <a:ea typeface="Times New Roman"/>
              </a:rPr>
              <a:t>Analysis of observed phenomena, along with making predictions as to the causes of what they observe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/>
              <a:t>designing, building, testing, and flying various scientific instruments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3800" dirty="0" smtClean="0">
              <a:effectLst/>
              <a:ea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800" dirty="0" smtClean="0">
                <a:effectLst/>
                <a:ea typeface="Times New Roman"/>
              </a:rPr>
              <a:t>You could work long and irregular hours, including weekends, evenings and nights</a:t>
            </a:r>
          </a:p>
          <a:p>
            <a:endParaRPr lang="el-GR" sz="3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236" y="4869160"/>
            <a:ext cx="2904295" cy="189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04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profession of astronomers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36106"/>
            <a:ext cx="3886200" cy="2185987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175" y="32385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κειμένου 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Astronomer in Little Prince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Turkish Astronomer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5661248"/>
            <a:ext cx="41432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He discovered </a:t>
            </a:r>
            <a:r>
              <a:rPr lang="en-US" sz="2800" dirty="0"/>
              <a:t>the prince’s </a:t>
            </a:r>
            <a:endParaRPr lang="en-US" sz="2800" dirty="0" smtClean="0"/>
          </a:p>
          <a:p>
            <a:r>
              <a:rPr lang="en-US" sz="2800" dirty="0" smtClean="0"/>
              <a:t>home</a:t>
            </a:r>
            <a:r>
              <a:rPr lang="en-US" sz="2800" dirty="0"/>
              <a:t>, </a:t>
            </a:r>
            <a:r>
              <a:rPr lang="en-US" sz="2800" dirty="0" smtClean="0"/>
              <a:t>Asteroid B-612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6296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Planetariums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952"/>
            <a:ext cx="3890901" cy="2704827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927795" cy="2613769"/>
          </a:xfrm>
        </p:spPr>
      </p:pic>
    </p:spTree>
    <p:extLst>
      <p:ext uri="{BB962C8B-B14F-4D97-AF65-F5344CB8AC3E}">
        <p14:creationId xmlns:p14="http://schemas.microsoft.com/office/powerpoint/2010/main" val="226164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01007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F</a:t>
            </a:r>
          </a:p>
          <a:p>
            <a:r>
              <a:rPr lang="en-US" dirty="0"/>
              <a:t>E</a:t>
            </a:r>
            <a:endParaRPr lang="en-US" dirty="0" smtClean="0"/>
          </a:p>
          <a:p>
            <a:r>
              <a:rPr lang="en-US" dirty="0" smtClean="0"/>
              <a:t>R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N</a:t>
            </a:r>
          </a:p>
          <a:p>
            <a:r>
              <a:rPr lang="en-US" dirty="0" smtClean="0"/>
              <a:t>C</a:t>
            </a:r>
          </a:p>
          <a:p>
            <a:r>
              <a:rPr lang="en-US" dirty="0" smtClean="0"/>
              <a:t>E</a:t>
            </a:r>
          </a:p>
          <a:p>
            <a:r>
              <a:rPr lang="en-US" dirty="0" smtClean="0"/>
              <a:t>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691680" y="1752600"/>
            <a:ext cx="7344816" cy="4419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http://astronomy.swin.edu.au/~dforbes/mercury.pdf</a:t>
            </a:r>
            <a:endParaRPr lang="el-GR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http://imagine.gsfc.nasa.gov/ask_astro/profession.html</a:t>
            </a:r>
            <a:r>
              <a:rPr lang="en-US" sz="2400" dirty="0">
                <a:ea typeface="Calibri"/>
                <a:cs typeface="Times New Roman"/>
              </a:rPr>
              <a:t> </a:t>
            </a:r>
            <a:endParaRPr lang="el-GR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https://en.wikipedia.org/wiki/Astronomer</a:t>
            </a:r>
            <a:r>
              <a:rPr lang="en-US" sz="2400" dirty="0">
                <a:ea typeface="Calibri"/>
                <a:cs typeface="Times New Roman"/>
              </a:rPr>
              <a:t> </a:t>
            </a:r>
            <a:endParaRPr lang="el-GR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https://nationalcareersservice.direct.gov.uk/advice/planning/jobprofiles/Pages/astronomer.aspx</a:t>
            </a:r>
            <a:endParaRPr lang="el-GR" sz="2400" dirty="0"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065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2015-2016</a:t>
            </a:r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Diversity, eTwinning project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6" b="11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56890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229</TotalTime>
  <Words>170</Words>
  <Application>Microsoft Office PowerPoint</Application>
  <PresentationFormat>Προβολή στην οθόνη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Διάμεσος</vt:lpstr>
      <vt:lpstr>Astronomers’ team  Planet Diversity, eTwinning 2015-2016  </vt:lpstr>
      <vt:lpstr>Johannes Vermeer - The Astronomer (1668)</vt:lpstr>
      <vt:lpstr>The profession of astronomers</vt:lpstr>
      <vt:lpstr>Παρουσίαση του PowerPoint</vt:lpstr>
      <vt:lpstr>Παρουσίαση του PowerPoint</vt:lpstr>
      <vt:lpstr>The profession of astronomers</vt:lpstr>
      <vt:lpstr>Planetariums</vt:lpstr>
      <vt:lpstr>Links</vt:lpstr>
      <vt:lpstr>Planet Diversity, eTwinning project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Astronomers’ team</dc:title>
  <dc:creator>User</dc:creator>
  <cp:lastModifiedBy>User</cp:lastModifiedBy>
  <cp:revision>10</cp:revision>
  <dcterms:created xsi:type="dcterms:W3CDTF">2016-03-16T06:31:38Z</dcterms:created>
  <dcterms:modified xsi:type="dcterms:W3CDTF">2016-03-16T15:55:35Z</dcterms:modified>
</cp:coreProperties>
</file>