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7" r:id="rId7"/>
    <p:sldId id="268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2A6C5-BE72-4085-806E-A0A66A18CCFD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0EEE4-EDC5-49B5-9042-C92626D9F2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8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0EEE4-EDC5-49B5-9042-C92626D9F22D}" type="slidenum">
              <a:rPr lang="el-GR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0EEE4-EDC5-49B5-9042-C92626D9F22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37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37856F-4262-4C27-A363-A24E8EC45457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224490-5109-4F27-8C48-00900CA1249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lounge.com/six-famous-geograph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700"/>
              </a:spcBef>
            </a:pPr>
            <a:r>
              <a:rPr lang="en-US" b="1" dirty="0" smtClean="0">
                <a:ea typeface="Calibri"/>
                <a:cs typeface="Times New Roman"/>
              </a:rPr>
              <a:t>Geographers’ team</a:t>
            </a:r>
            <a:br>
              <a:rPr lang="en-US" b="1" dirty="0" smtClean="0">
                <a:ea typeface="Calibri"/>
                <a:cs typeface="Times New Roman"/>
              </a:rPr>
            </a:br>
            <a:r>
              <a:rPr lang="en-US" sz="3100" b="1" dirty="0" smtClean="0">
                <a:ea typeface="Calibri"/>
                <a:cs typeface="Times New Roman"/>
              </a:rPr>
              <a:t>8</a:t>
            </a:r>
            <a:r>
              <a:rPr lang="en-US" sz="3100" b="1" baseline="30000" dirty="0" smtClean="0">
                <a:ea typeface="Calibri"/>
                <a:cs typeface="Times New Roman"/>
              </a:rPr>
              <a:t>th</a:t>
            </a:r>
            <a:r>
              <a:rPr lang="en-US" sz="3100" b="1" dirty="0" smtClean="0">
                <a:ea typeface="Calibri"/>
                <a:cs typeface="Times New Roman"/>
              </a:rPr>
              <a:t> Primary School of Pyrgos</a:t>
            </a:r>
            <a:br>
              <a:rPr lang="en-US" sz="3100" b="1" dirty="0" smtClean="0">
                <a:ea typeface="Calibri"/>
                <a:cs typeface="Times New Roman"/>
              </a:rPr>
            </a:br>
            <a:r>
              <a:rPr lang="en-US" sz="3100" b="1" dirty="0" smtClean="0">
                <a:ea typeface="Calibri"/>
                <a:cs typeface="Times New Roman"/>
              </a:rPr>
              <a:t>6</a:t>
            </a:r>
            <a:r>
              <a:rPr lang="en-US" sz="3100" b="1" baseline="30000" dirty="0" smtClean="0">
                <a:ea typeface="Calibri"/>
                <a:cs typeface="Times New Roman"/>
              </a:rPr>
              <a:t>th</a:t>
            </a:r>
            <a:r>
              <a:rPr lang="en-US" sz="3100" b="1" dirty="0" smtClean="0">
                <a:ea typeface="Calibri"/>
                <a:cs typeface="Times New Roman"/>
              </a:rPr>
              <a:t> Grade</a:t>
            </a:r>
            <a:r>
              <a:rPr lang="en-US" b="1" dirty="0" smtClean="0">
                <a:ea typeface="Calibri"/>
                <a:cs typeface="Times New Roman"/>
              </a:rPr>
              <a:t/>
            </a:r>
            <a:br>
              <a:rPr lang="en-US" b="1" dirty="0" smtClean="0">
                <a:ea typeface="Calibri"/>
                <a:cs typeface="Times New Roman"/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Planet Diversity,</a:t>
            </a:r>
          </a:p>
          <a:p>
            <a:r>
              <a:rPr lang="en-GB" dirty="0" smtClean="0"/>
              <a:t> eTwinning 2015-2016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023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3" y="0"/>
            <a:ext cx="8811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276872"/>
            <a:ext cx="5112568" cy="348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Great Geographers </a:t>
            </a:r>
            <a:r>
              <a:rPr lang="en-US" dirty="0" smtClean="0">
                <a:ea typeface="Calibri"/>
                <a:cs typeface="Times New Roman"/>
              </a:rPr>
              <a:t/>
            </a:r>
            <a:br>
              <a:rPr lang="en-US" dirty="0" smtClean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>in </a:t>
            </a:r>
            <a:r>
              <a:rPr lang="en-US" dirty="0">
                <a:ea typeface="Calibri"/>
                <a:cs typeface="Times New Roman"/>
              </a:rPr>
              <a:t>human history</a:t>
            </a:r>
            <a:r>
              <a:rPr lang="el-GR" dirty="0">
                <a:ea typeface="Calibri"/>
                <a:cs typeface="Times New Roman"/>
              </a:rPr>
              <a:t/>
            </a:r>
            <a:br>
              <a:rPr lang="el-GR" dirty="0">
                <a:ea typeface="Calibri"/>
                <a:cs typeface="Times New Roman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40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7478216" cy="1016496"/>
          </a:xfrm>
        </p:spPr>
        <p:txBody>
          <a:bodyPr/>
          <a:lstStyle/>
          <a:p>
            <a:pPr algn="l"/>
            <a:r>
              <a:rPr lang="en-GB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  <a:t>Geography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411760" y="3573016"/>
            <a:ext cx="6264696" cy="2294384"/>
          </a:xfrm>
        </p:spPr>
        <p:txBody>
          <a:bodyPr>
            <a:normAutofit fontScale="55000" lnSpcReduction="20000"/>
          </a:bodyPr>
          <a:lstStyle/>
          <a:p>
            <a:pPr marL="274320" lvl="0" indent="-274320" algn="l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  <a:buFont typeface="Arial" pitchFamily="34" charset="0"/>
              <a:buChar char="•"/>
            </a:pPr>
            <a:r>
              <a:rPr lang="en-US" sz="3800" dirty="0">
                <a:solidFill>
                  <a:srgbClr val="303030"/>
                </a:solidFill>
                <a:ea typeface="Times New Roman"/>
                <a:cs typeface="Times New Roman"/>
              </a:rPr>
              <a:t>It is the study of the earth, natural ecosystems, physical features, migration patterns and other ways of human-environment interaction.</a:t>
            </a:r>
          </a:p>
          <a:p>
            <a:pPr marL="274320" lvl="0" indent="-274320" algn="l">
              <a:lnSpc>
                <a:spcPct val="115000"/>
              </a:lnSpc>
              <a:spcAft>
                <a:spcPts val="1000"/>
              </a:spcAft>
              <a:buClr>
                <a:srgbClr val="AD0101"/>
              </a:buClr>
              <a:buFont typeface="Arial" pitchFamily="34" charset="0"/>
              <a:buChar char="•"/>
            </a:pPr>
            <a:r>
              <a:rPr lang="en-US" sz="3800" dirty="0">
                <a:solidFill>
                  <a:srgbClr val="303030"/>
                </a:solidFill>
                <a:ea typeface="Times New Roman"/>
                <a:cs typeface="Times New Roman"/>
              </a:rPr>
              <a:t>In the past geographers </a:t>
            </a:r>
            <a:r>
              <a:rPr lang="en-US" sz="3800" dirty="0" smtClean="0">
                <a:solidFill>
                  <a:srgbClr val="303030"/>
                </a:solidFill>
                <a:ea typeface="Times New Roman"/>
                <a:cs typeface="Times New Roman"/>
              </a:rPr>
              <a:t>played an important role </a:t>
            </a:r>
            <a:r>
              <a:rPr lang="en-US" sz="3800" dirty="0">
                <a:solidFill>
                  <a:srgbClr val="303030"/>
                </a:solidFill>
                <a:ea typeface="Times New Roman"/>
                <a:cs typeface="Times New Roman"/>
              </a:rPr>
              <a:t>in society. </a:t>
            </a:r>
            <a:endParaRPr lang="el-GR" sz="3800" dirty="0">
              <a:solidFill>
                <a:srgbClr val="30303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17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33193" cy="1507774"/>
          </a:xfrm>
        </p:spPr>
        <p:txBody>
          <a:bodyPr/>
          <a:lstStyle/>
          <a:p>
            <a:r>
              <a:rPr lang="en-GB" b="1" dirty="0" smtClean="0"/>
              <a:t>Eratosthenes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/>
              <a:t>Father of </a:t>
            </a:r>
            <a:r>
              <a:rPr lang="en-GB" sz="4000" dirty="0" smtClean="0"/>
              <a:t>geography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4310192" cy="47251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400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295222" y="2105472"/>
            <a:ext cx="4238184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 was born in Cyrene which is now in Libya in North Africa in 276 B.C.</a:t>
            </a:r>
          </a:p>
          <a:p>
            <a:r>
              <a:rPr lang="en-US" dirty="0" smtClean="0"/>
              <a:t>In his three-volume work Geography he mapped his entire known world, even dividing the Earth into five climate zones.</a:t>
            </a:r>
          </a:p>
          <a:p>
            <a:r>
              <a:rPr lang="en-US" dirty="0" smtClean="0"/>
              <a:t>One his contributions was the concept of latitude and longitude. </a:t>
            </a:r>
          </a:p>
          <a:p>
            <a:r>
              <a:rPr lang="en-US" dirty="0" smtClean="0"/>
              <a:t>He was also the first man to be able to calculate the size of the earth (with a minimal 2% error), the earth’s axial tilt, and possibly even its distance from the sun.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918950" cy="387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4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7977209" cy="1624406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en-US" b="1" dirty="0"/>
              <a:t>Strabo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Greek geographer and historian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467544" y="2240280"/>
            <a:ext cx="4022160" cy="3877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 was born in 64 B.C</a:t>
            </a:r>
            <a:r>
              <a:rPr lang="en-US" dirty="0"/>
              <a:t>. </a:t>
            </a:r>
            <a:r>
              <a:rPr lang="en-US" dirty="0" smtClean="0"/>
              <a:t>In </a:t>
            </a:r>
            <a:r>
              <a:rPr lang="en-US" dirty="0"/>
              <a:t>the Greek city of </a:t>
            </a:r>
            <a:r>
              <a:rPr lang="en-US" dirty="0" err="1"/>
              <a:t>Amisea</a:t>
            </a:r>
            <a:r>
              <a:rPr lang="en-US" dirty="0"/>
              <a:t> in the district of </a:t>
            </a:r>
            <a:r>
              <a:rPr lang="en-US" dirty="0" smtClean="0"/>
              <a:t>Pontus. </a:t>
            </a:r>
          </a:p>
          <a:p>
            <a:pPr marL="0" indent="0">
              <a:buNone/>
            </a:pPr>
            <a:r>
              <a:rPr lang="en-US" dirty="0" smtClean="0"/>
              <a:t>His Geography </a:t>
            </a:r>
            <a:r>
              <a:rPr lang="en-US" dirty="0"/>
              <a:t>is the only </a:t>
            </a:r>
            <a:r>
              <a:rPr lang="en-US" dirty="0" smtClean="0"/>
              <a:t>work about the peoples </a:t>
            </a:r>
            <a:r>
              <a:rPr lang="en-US" dirty="0"/>
              <a:t>and countries known to both Greeks and Romans during the reign of Augustus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27 </a:t>
            </a:r>
            <a:r>
              <a:rPr lang="en-US" dirty="0" smtClean="0"/>
              <a:t>B.C.–14 A.D). 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873127" cy="391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4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054250"/>
          </a:xfrm>
        </p:spPr>
        <p:txBody>
          <a:bodyPr/>
          <a:lstStyle/>
          <a:p>
            <a:r>
              <a:rPr lang="en-GB" b="1" dirty="0"/>
              <a:t>Alexander von </a:t>
            </a:r>
            <a:r>
              <a:rPr lang="en-GB" b="1" dirty="0" smtClean="0"/>
              <a:t>Humboldt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Prussian geographer, </a:t>
            </a:r>
            <a:r>
              <a:rPr lang="en-GB" sz="3200" dirty="0" smtClean="0"/>
              <a:t>naturalist and</a:t>
            </a:r>
            <a:r>
              <a:rPr lang="en-GB" sz="4800" dirty="0" smtClean="0"/>
              <a:t> </a:t>
            </a:r>
            <a:r>
              <a:rPr lang="en-GB" sz="2800" dirty="0" smtClean="0"/>
              <a:t>explorer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 was born in 1859. </a:t>
            </a:r>
          </a:p>
          <a:p>
            <a:r>
              <a:rPr lang="en-US" dirty="0" smtClean="0"/>
              <a:t>His </a:t>
            </a:r>
            <a:r>
              <a:rPr lang="en-US" dirty="0"/>
              <a:t>vast </a:t>
            </a:r>
            <a:r>
              <a:rPr lang="en-US" dirty="0" smtClean="0"/>
              <a:t>work on </a:t>
            </a:r>
            <a:r>
              <a:rPr lang="en-US" dirty="0"/>
              <a:t>botanical geography created the groundwork for the biogeography </a:t>
            </a:r>
            <a:r>
              <a:rPr lang="en-US" dirty="0" smtClean="0"/>
              <a:t>field</a:t>
            </a:r>
          </a:p>
          <a:p>
            <a:r>
              <a:rPr lang="en-US" dirty="0"/>
              <a:t>H</a:t>
            </a:r>
            <a:r>
              <a:rPr lang="en-US" dirty="0" smtClean="0"/>
              <a:t>e </a:t>
            </a:r>
            <a:r>
              <a:rPr lang="en-US" dirty="0"/>
              <a:t>is considered </a:t>
            </a:r>
            <a:r>
              <a:rPr lang="en-US" dirty="0" smtClean="0"/>
              <a:t>the </a:t>
            </a:r>
            <a:r>
              <a:rPr lang="en-US" dirty="0"/>
              <a:t>father of modern geography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22" y="2239963"/>
            <a:ext cx="313985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9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33193" cy="1291750"/>
          </a:xfrm>
        </p:spPr>
        <p:txBody>
          <a:bodyPr/>
          <a:lstStyle/>
          <a:p>
            <a:r>
              <a:rPr lang="en-GB" b="1" dirty="0"/>
              <a:t>William Morris </a:t>
            </a:r>
            <a:r>
              <a:rPr lang="en-GB" b="1" dirty="0" smtClean="0"/>
              <a:t>Davis</a:t>
            </a:r>
            <a:br>
              <a:rPr lang="en-GB" b="1" dirty="0" smtClean="0"/>
            </a:br>
            <a:r>
              <a:rPr lang="en-GB" sz="4000" dirty="0" smtClean="0"/>
              <a:t>Father </a:t>
            </a:r>
            <a:r>
              <a:rPr lang="en-GB" sz="4000" dirty="0"/>
              <a:t>of American geography</a:t>
            </a:r>
            <a:endParaRPr lang="en-GB"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was born in 1850 and died in 1934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He was an American geographer, geologist, </a:t>
            </a:r>
            <a:r>
              <a:rPr lang="en-US" dirty="0" smtClean="0"/>
              <a:t>geomorphologist </a:t>
            </a:r>
            <a:r>
              <a:rPr lang="en-US" dirty="0"/>
              <a:t>and meteorologist,</a:t>
            </a:r>
          </a:p>
          <a:p>
            <a:r>
              <a:rPr lang="en-US" dirty="0" smtClean="0"/>
              <a:t>His scientific </a:t>
            </a:r>
            <a:r>
              <a:rPr lang="en-US" dirty="0"/>
              <a:t>contribution was the cycle of </a:t>
            </a:r>
            <a:r>
              <a:rPr lang="en-US" dirty="0" smtClean="0"/>
              <a:t>erosion, </a:t>
            </a:r>
            <a:r>
              <a:rPr lang="en-US" dirty="0"/>
              <a:t>which was a model of how rivers create landforms. </a:t>
            </a: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45" y="2239963"/>
            <a:ext cx="230921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8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831364" cy="10995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Times New Roman"/>
              </a:rPr>
              <a:t>Geographer</a:t>
            </a:r>
            <a:r>
              <a:rPr lang="en-US" sz="1400" b="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4281709" cy="30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76056" y="1556792"/>
            <a:ext cx="3816424" cy="511256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Little Prince meets a geographer before he visits the Earth.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He is a man with a lot of knowledge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47395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Links</a:t>
            </a:r>
            <a:endParaRPr lang="el-GR" sz="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en.wikipedia.org/wiki/Eratosthenes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www.britannica.com/biography/Strabo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https://en.wikipedia.org/wiki/William_Morris_Davis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</a:t>
            </a: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en.wikipedia.org/wiki/Alexander_von_Humboldt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</a:pPr>
            <a:r>
              <a:rPr lang="en-US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://www.geolounge.com/six-famous-geographers/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Calibri"/>
                <a:cs typeface="Times New Roman"/>
              </a:rPr>
              <a:t> </a:t>
            </a:r>
            <a:endParaRPr lang="el-GR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References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87379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291</TotalTime>
  <Words>299</Words>
  <Application>Microsoft Office PowerPoint</Application>
  <PresentationFormat>Προβολή στην οθόνη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Εξώφυλλο</vt:lpstr>
      <vt:lpstr>Geographers’ team 8th Primary School of Pyrgos 6th Grade </vt:lpstr>
      <vt:lpstr>Great Geographers  in human history </vt:lpstr>
      <vt:lpstr>Geography</vt:lpstr>
      <vt:lpstr>Eratosthenes Father of geography</vt:lpstr>
      <vt:lpstr>Strabo Greek geographer and historian</vt:lpstr>
      <vt:lpstr>Alexander von Humboldt Prussian geographer, naturalist and explorer</vt:lpstr>
      <vt:lpstr>William Morris Davis Father of American geography</vt:lpstr>
      <vt:lpstr>the Geographer </vt:lpstr>
      <vt:lpstr>Links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Geographers’ team 8th Primary School of Pyrgos 6th Grade</dc:title>
  <dc:creator>User</dc:creator>
  <cp:lastModifiedBy>User</cp:lastModifiedBy>
  <cp:revision>13</cp:revision>
  <dcterms:created xsi:type="dcterms:W3CDTF">2016-03-16T16:37:44Z</dcterms:created>
  <dcterms:modified xsi:type="dcterms:W3CDTF">2016-03-16T22:49:36Z</dcterms:modified>
</cp:coreProperties>
</file>