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1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0302-62D5-42B4-B8C6-08FA4C4B9BB1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A693-01A5-4F5E-A0F6-336BD73B73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54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0302-62D5-42B4-B8C6-08FA4C4B9BB1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A693-01A5-4F5E-A0F6-336BD73B73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99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0302-62D5-42B4-B8C6-08FA4C4B9BB1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A693-01A5-4F5E-A0F6-336BD73B73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97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0302-62D5-42B4-B8C6-08FA4C4B9BB1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A693-01A5-4F5E-A0F6-336BD73B73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93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0302-62D5-42B4-B8C6-08FA4C4B9BB1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A693-01A5-4F5E-A0F6-336BD73B73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36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0302-62D5-42B4-B8C6-08FA4C4B9BB1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A693-01A5-4F5E-A0F6-336BD73B73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86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0302-62D5-42B4-B8C6-08FA4C4B9BB1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A693-01A5-4F5E-A0F6-336BD73B73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62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0302-62D5-42B4-B8C6-08FA4C4B9BB1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A693-01A5-4F5E-A0F6-336BD73B73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22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0302-62D5-42B4-B8C6-08FA4C4B9BB1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A693-01A5-4F5E-A0F6-336BD73B73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62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0302-62D5-42B4-B8C6-08FA4C4B9BB1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A693-01A5-4F5E-A0F6-336BD73B73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295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0302-62D5-42B4-B8C6-08FA4C4B9BB1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A693-01A5-4F5E-A0F6-336BD73B73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602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A0302-62D5-42B4-B8C6-08FA4C4B9BB1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BA693-01A5-4F5E-A0F6-336BD73B73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98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F1876C-607E-4AA2-BB24-31EF11FB95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48755"/>
            <a:ext cx="7772400" cy="1903453"/>
          </a:xfrm>
        </p:spPr>
        <p:txBody>
          <a:bodyPr>
            <a:normAutofit/>
          </a:bodyPr>
          <a:lstStyle/>
          <a:p>
            <a:r>
              <a:rPr lang="cs-CZ" sz="7200" b="1" dirty="0" err="1"/>
              <a:t>Socrative</a:t>
            </a:r>
            <a:r>
              <a:rPr lang="cs-CZ" sz="7200" b="1" dirty="0"/>
              <a:t> </a:t>
            </a:r>
            <a:br>
              <a:rPr lang="en-US" b="1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636ECA1-B434-4DBB-B091-EB1F4B0AEC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429000"/>
            <a:ext cx="6858000" cy="1655762"/>
          </a:xfrm>
        </p:spPr>
        <p:txBody>
          <a:bodyPr/>
          <a:lstStyle/>
          <a:p>
            <a:r>
              <a:rPr lang="en-US" b="1" dirty="0"/>
              <a:t>IT in evaluation: Methods and Tools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66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E2D2A7-AFBD-4829-8C80-CF403842D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804493"/>
            <a:ext cx="7886700" cy="11155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an easy-to-use tool for building assessments and seeing results in real-time</a:t>
            </a:r>
            <a:r>
              <a:rPr lang="cs-CZ" dirty="0"/>
              <a:t>.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8E726BC-B6EF-4B79-A924-7074087B54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200" y="1067324"/>
            <a:ext cx="3403600" cy="34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37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EB7B1E-9000-43D2-B673-AC1C9D69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82907"/>
          </a:xfrm>
        </p:spPr>
        <p:txBody>
          <a:bodyPr/>
          <a:lstStyle/>
          <a:p>
            <a:r>
              <a:rPr lang="cs-CZ" b="1" dirty="0" err="1"/>
              <a:t>How</a:t>
            </a:r>
            <a:r>
              <a:rPr lang="cs-CZ" b="1" dirty="0"/>
              <a:t> to start?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71AAD-C412-4C4E-8C9E-758752556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9435"/>
            <a:ext cx="7886700" cy="4687528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create</a:t>
            </a:r>
            <a:r>
              <a:rPr lang="cs-CZ" dirty="0"/>
              <a:t> a </a:t>
            </a:r>
            <a:r>
              <a:rPr lang="cs-CZ" dirty="0" err="1"/>
              <a:t>teacher‘s</a:t>
            </a:r>
            <a:r>
              <a:rPr lang="cs-CZ" dirty="0"/>
              <a:t> </a:t>
            </a:r>
            <a:r>
              <a:rPr lang="cs-CZ" dirty="0" err="1"/>
              <a:t>account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en-US" dirty="0"/>
              <a:t>Go to www.socrative.com and click “Teacher Sign Up.”</a:t>
            </a:r>
            <a:endParaRPr lang="cs-CZ" dirty="0"/>
          </a:p>
          <a:p>
            <a:endParaRPr lang="cs-CZ" dirty="0"/>
          </a:p>
          <a:p>
            <a:r>
              <a:rPr lang="en-US" dirty="0"/>
              <a:t>Enter an Email and Password. After that, you’ll receive a unique Room Code, which your students will use to access your activities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 err="1"/>
              <a:t>Create</a:t>
            </a:r>
            <a:r>
              <a:rPr lang="cs-CZ" dirty="0"/>
              <a:t> and </a:t>
            </a:r>
            <a:r>
              <a:rPr lang="cs-CZ" dirty="0" err="1"/>
              <a:t>edit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quizz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1768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DE42AC-6D9A-425D-9D3C-ABFDF285C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77073"/>
            <a:ext cx="7886700" cy="1096800"/>
          </a:xfrm>
        </p:spPr>
        <p:txBody>
          <a:bodyPr/>
          <a:lstStyle/>
          <a:p>
            <a:r>
              <a:rPr lang="cs-CZ" b="1" dirty="0" err="1"/>
              <a:t>Advantages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using</a:t>
            </a:r>
            <a:r>
              <a:rPr lang="cs-CZ" b="1" dirty="0"/>
              <a:t> </a:t>
            </a:r>
            <a:r>
              <a:rPr lang="cs-CZ" b="1" dirty="0" err="1"/>
              <a:t>Socrative</a:t>
            </a:r>
            <a:r>
              <a:rPr lang="cs-CZ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2B3207-6245-4795-B76E-5C6DB3929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51" y="1572852"/>
            <a:ext cx="8474697" cy="4835951"/>
          </a:xfrm>
        </p:spPr>
        <p:txBody>
          <a:bodyPr>
            <a:normAutofit/>
          </a:bodyPr>
          <a:lstStyle/>
          <a:p>
            <a:r>
              <a:rPr lang="cs-CZ" dirty="0"/>
              <a:t>It </a:t>
            </a:r>
            <a:r>
              <a:rPr lang="cs-CZ" dirty="0" err="1"/>
              <a:t>offers</a:t>
            </a:r>
            <a:r>
              <a:rPr lang="cs-CZ" dirty="0"/>
              <a:t> variety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teacher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diversify</a:t>
            </a:r>
            <a:r>
              <a:rPr lang="cs-CZ" dirty="0"/>
              <a:t> </a:t>
            </a:r>
            <a:r>
              <a:rPr lang="cs-CZ" dirty="0" err="1"/>
              <a:t>teaching</a:t>
            </a:r>
            <a:r>
              <a:rPr lang="cs-CZ" dirty="0"/>
              <a:t> and </a:t>
            </a:r>
            <a:r>
              <a:rPr lang="cs-CZ" dirty="0" err="1"/>
              <a:t>assessment</a:t>
            </a:r>
            <a:r>
              <a:rPr lang="cs-CZ" dirty="0"/>
              <a:t>.  </a:t>
            </a:r>
          </a:p>
          <a:p>
            <a:pPr marL="0" indent="0">
              <a:buNone/>
            </a:pPr>
            <a:r>
              <a:rPr lang="cs-CZ" b="1" dirty="0"/>
              <a:t>        	</a:t>
            </a:r>
            <a:r>
              <a:rPr lang="cs-CZ" b="1" dirty="0" err="1"/>
              <a:t>short</a:t>
            </a:r>
            <a:r>
              <a:rPr lang="cs-CZ" b="1" dirty="0"/>
              <a:t> </a:t>
            </a:r>
            <a:r>
              <a:rPr lang="cs-CZ" b="1" dirty="0" err="1"/>
              <a:t>answers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err="1"/>
              <a:t>multiple</a:t>
            </a:r>
            <a:r>
              <a:rPr lang="cs-CZ" b="1" dirty="0"/>
              <a:t> </a:t>
            </a:r>
            <a:r>
              <a:rPr lang="cs-CZ" b="1" dirty="0" err="1"/>
              <a:t>choice</a:t>
            </a:r>
            <a:r>
              <a:rPr lang="cs-CZ" b="1" dirty="0"/>
              <a:t> 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err="1"/>
              <a:t>true</a:t>
            </a:r>
            <a:r>
              <a:rPr lang="cs-CZ" b="1" dirty="0"/>
              <a:t>/fals </a:t>
            </a:r>
            <a:r>
              <a:rPr lang="cs-CZ" b="1" dirty="0" err="1"/>
              <a:t>tasks</a:t>
            </a:r>
            <a:r>
              <a:rPr lang="cs-CZ" b="1" dirty="0"/>
              <a:t> </a:t>
            </a:r>
          </a:p>
          <a:p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allows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to </a:t>
            </a:r>
            <a:r>
              <a:rPr lang="cs-CZ" dirty="0" err="1"/>
              <a:t>implicate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strategies</a:t>
            </a:r>
            <a:r>
              <a:rPr lang="cs-CZ" dirty="0"/>
              <a:t> and </a:t>
            </a:r>
            <a:r>
              <a:rPr lang="cs-CZ" dirty="0" err="1"/>
              <a:t>games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(</a:t>
            </a:r>
            <a:r>
              <a:rPr lang="cs-CZ" dirty="0" err="1"/>
              <a:t>race</a:t>
            </a:r>
            <a:r>
              <a:rPr lang="cs-CZ" dirty="0"/>
              <a:t> mode, </a:t>
            </a:r>
            <a:r>
              <a:rPr lang="cs-CZ" dirty="0" err="1"/>
              <a:t>answers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explanation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.). </a:t>
            </a:r>
          </a:p>
          <a:p>
            <a:r>
              <a:rPr lang="cs-CZ" dirty="0"/>
              <a:t>It </a:t>
            </a:r>
            <a:r>
              <a:rPr lang="cs-CZ" dirty="0" err="1"/>
              <a:t>can</a:t>
            </a:r>
            <a:r>
              <a:rPr lang="cs-CZ" dirty="0"/>
              <a:t> make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err="1"/>
              <a:t>easier</a:t>
            </a:r>
            <a:r>
              <a:rPr lang="cs-CZ" dirty="0"/>
              <a:t> and more </a:t>
            </a:r>
            <a:r>
              <a:rPr lang="cs-CZ" dirty="0" err="1"/>
              <a:t>entertaining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2560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44025D-461A-41F4-8806-6A8D0039C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2006"/>
            <a:ext cx="7886700" cy="737809"/>
          </a:xfrm>
        </p:spPr>
        <p:txBody>
          <a:bodyPr/>
          <a:lstStyle/>
          <a:p>
            <a:r>
              <a:rPr lang="cs-CZ" b="1" dirty="0" err="1"/>
              <a:t>Our</a:t>
            </a:r>
            <a:r>
              <a:rPr lang="cs-CZ" b="1" dirty="0"/>
              <a:t> </a:t>
            </a:r>
            <a:r>
              <a:rPr lang="cs-CZ" b="1" dirty="0" err="1"/>
              <a:t>experience</a:t>
            </a:r>
            <a:r>
              <a:rPr lang="cs-CZ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D83A58-974B-4389-8952-301354DA6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809" y="1027523"/>
            <a:ext cx="7886700" cy="5503059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Socrative tool represents an alternative to Kahoot games that do not offer so many options in its settings. </a:t>
            </a:r>
          </a:p>
          <a:p>
            <a:r>
              <a:rPr lang="en-GB" dirty="0"/>
              <a:t>You can use it either for longer reading tasks or for quick reactions </a:t>
            </a:r>
            <a:r>
              <a:rPr lang="cs-CZ" dirty="0"/>
              <a:t>and </a:t>
            </a:r>
            <a:r>
              <a:rPr lang="en-GB" dirty="0"/>
              <a:t>short writings. </a:t>
            </a:r>
          </a:p>
          <a:p>
            <a:r>
              <a:rPr lang="en-GB" dirty="0"/>
              <a:t>It does cannot entirely replace other traditional ways of evaluation tools but it can make it different and more entertaining. </a:t>
            </a:r>
          </a:p>
          <a:p>
            <a:r>
              <a:rPr lang="en-GB" dirty="0"/>
              <a:t>I use it at least once every month and the pupils are still really interested. </a:t>
            </a:r>
          </a:p>
          <a:p>
            <a:r>
              <a:rPr lang="en-GB" dirty="0"/>
              <a:t>It can help you identify the strengths and weaknesses of the students but it important not to overestimate the validity of these tools at the same time. </a:t>
            </a:r>
          </a:p>
          <a:p>
            <a:r>
              <a:rPr lang="en-GB" dirty="0"/>
              <a:t>It might be definitely a helpful tool to make the lessons more likeable.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527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43DA2F-7003-4317-974B-EE8648C29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95584"/>
            <a:ext cx="7886700" cy="1325563"/>
          </a:xfrm>
        </p:spPr>
        <p:txBody>
          <a:bodyPr/>
          <a:lstStyle/>
          <a:p>
            <a:pPr algn="ctr"/>
            <a:r>
              <a:rPr lang="cs-CZ" b="1" dirty="0" err="1"/>
              <a:t>Our</a:t>
            </a:r>
            <a:r>
              <a:rPr lang="cs-CZ" b="1" dirty="0"/>
              <a:t> </a:t>
            </a:r>
            <a:r>
              <a:rPr lang="cs-CZ" b="1" dirty="0" err="1"/>
              <a:t>practical</a:t>
            </a:r>
            <a:r>
              <a:rPr lang="cs-CZ" b="1" dirty="0"/>
              <a:t> </a:t>
            </a:r>
            <a:r>
              <a:rPr lang="cs-CZ" b="1" dirty="0" err="1"/>
              <a:t>example</a:t>
            </a:r>
            <a:r>
              <a:rPr lang="cs-CZ" b="1" dirty="0"/>
              <a:t> in Erasmus + </a:t>
            </a:r>
            <a:r>
              <a:rPr lang="cs-CZ" b="1" dirty="0" err="1"/>
              <a:t>see</a:t>
            </a:r>
            <a:r>
              <a:rPr lang="cs-CZ" b="1" dirty="0"/>
              <a:t> PDF </a:t>
            </a:r>
            <a:r>
              <a:rPr lang="cs-CZ" b="1" dirty="0" err="1"/>
              <a:t>file</a:t>
            </a:r>
            <a:r>
              <a:rPr lang="cs-CZ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94707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223</Words>
  <Application>Microsoft Office PowerPoint</Application>
  <PresentationFormat>Předvádění na obrazovce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Socrative  </vt:lpstr>
      <vt:lpstr>Prezentace aplikace PowerPoint</vt:lpstr>
      <vt:lpstr>How to start? </vt:lpstr>
      <vt:lpstr>Advantages of using Socrative </vt:lpstr>
      <vt:lpstr>Our experience </vt:lpstr>
      <vt:lpstr>Our practical example in Erasmus + see PDF file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Socrative  </dc:title>
  <dc:creator>Štěpán Klučka</dc:creator>
  <cp:lastModifiedBy>Štěpán Klučka</cp:lastModifiedBy>
  <cp:revision>4</cp:revision>
  <dcterms:created xsi:type="dcterms:W3CDTF">2019-11-07T17:48:07Z</dcterms:created>
  <dcterms:modified xsi:type="dcterms:W3CDTF">2019-11-07T18:23:58Z</dcterms:modified>
</cp:coreProperties>
</file>