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3" r:id="rId3"/>
  </p:sldIdLst>
  <p:sldSz cx="12192000" cy="6858000"/>
  <p:notesSz cx="6805613" cy="99441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Pašek" initials="T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37" d="100"/>
          <a:sy n="37" d="100"/>
        </p:scale>
        <p:origin x="5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72BDC-4F40-4C94-BBB5-4F6A4307A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043376-F100-4B7F-8173-2492FC38A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6E6BD6-5A0A-4974-8235-2CAAA109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DCA724-06C6-4207-AA7B-737CB7BC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5B030A-9695-4160-8CC5-1990075C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42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7C441-FC8E-4EF7-B8C1-1296E581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BBEBAF-170A-4088-8296-9A9669FD3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314C4F-6E0F-4073-86C7-4928CDC7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A1D843-EFFE-4C85-914B-017B10A6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0C46B0-D3CB-4006-A8F8-83DD5381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5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1C82B0-44AD-4800-8F76-FAC73F9F9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FF27AE-3369-412D-8AF7-5778CA54D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83AA05-3651-44BB-888D-FF97DCD7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737443-D8F1-4283-BFA5-00F1239D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E22B8D-C107-4DD7-8668-4956696F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6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50663-AB53-487B-8FAD-00D41FD9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80DF37-DA4A-4E22-8630-A4F86E8A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521704-7BE8-4B12-AB1B-9607F0C8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83785-77CB-41FC-9985-7D67C431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3CE2F9-B783-4FEE-96DE-293F4CC5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74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624ED-145A-4AA9-B2A8-5ABE02CB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9C10A0-C5EC-41DA-8E66-00C132B6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9BBD4D-9D2E-4143-A417-2B423C24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86B201-4ECA-4802-BEA2-E5B21901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E357C8-1FE0-48E7-9F7D-6548E342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37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CB30A-C9D3-4895-9406-0BF6D01B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CA3E91-6A3D-40FA-9BDE-83D012694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569F3C4-7352-42BD-990A-58FCCBDCC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CC83AC-98AF-4B26-959B-A569BFD3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B344D3-4FC5-4586-96B9-2B2104A9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DEDA55-3227-42A6-96AD-03610B2F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8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AEAC3-D5A0-4BA8-98FD-F4D2F4F3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91EAE4-021D-43B3-9972-2BC092CA5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38611B5-1D6E-4717-A5E2-CB7C6C4E6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AA6EEE6-4B8B-4C05-9945-CE76C4B5B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8D614F-8297-48D7-9981-3EFE3B56B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C51679-11D1-406D-98B4-E99C3CD0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A179BC-C0EA-4112-97F8-0396E468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0B0944-7E1B-4A5B-BE86-0EE7D429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67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4F380-5740-4342-AA3B-34FB8569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BE673F-DFD7-4968-9921-54C2C98F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F3A886-03AE-4538-B7D3-8147F15A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78CA85-C8C2-4EAC-B788-9FD8A5B7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05956C-3E98-41C7-B585-4F27CD7B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C04F3F-E605-4761-9529-D3B43CB9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C3FFB2-5725-4508-A08D-DAB9A8DD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6D78-BE06-4A3B-8C74-936F0275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CF42C8-DADF-4E6D-AA84-6A33753E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50FDE95-AB8E-4B8D-9F24-DC9CB088E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42EFE3-5F10-4CD8-9878-14C2DA97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30C53C-83AB-4BAA-8796-C387C404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69A703-F607-456C-A1B0-F6C1DA3E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67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8B37B-76A7-40E2-B078-FD5316B7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F09CFB-57E4-4DA6-94A6-E077AFFAA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258D81-E9D6-428C-8425-1C2D30D7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F143AA-F0B9-4E13-B0BA-4446940E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4BE487-1104-4B71-A64C-B954D99E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2BB5FD-13A0-4CF7-8DEF-3AC7FC72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52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974881-A4AA-405B-867B-F9F89160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FDE44D8-BF72-43E7-8B35-B992DCC79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50009-CB1B-4D8F-A9B3-8B2AB6CEF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B9A5-1689-4D17-97D7-B3C56EB9B188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6F11D9-483A-4000-A077-62D5064F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B48E78-EBFB-4073-B9F8-A1E538E6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3A8F-27FF-4434-9261-4B46E43558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83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1">
            <a:extLst>
              <a:ext uri="{FF2B5EF4-FFF2-40B4-BE49-F238E27FC236}">
                <a16:creationId xmlns:a16="http://schemas.microsoft.com/office/drawing/2014/main" id="{18748A6A-338F-4F79-A703-8A0B9721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664" y="149215"/>
            <a:ext cx="4958672" cy="1235447"/>
          </a:xfrm>
        </p:spPr>
        <p:txBody>
          <a:bodyPr>
            <a:noAutofit/>
          </a:bodyPr>
          <a:lstStyle/>
          <a:p>
            <a:pPr algn="ctr"/>
            <a:r>
              <a:rPr lang="cs-CZ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cs-CZ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cs-CZ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cs-CZ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cs-CZ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cs-CZ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cs-CZ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Encyklopedie</a:t>
            </a:r>
            <a:r>
              <a:rPr lang="cs-CZ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cs-CZ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cs-CZ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CZECH </a:t>
            </a:r>
            <a:r>
              <a:rPr lang="cs-CZ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MONUMENTS</a:t>
            </a:r>
          </a:p>
        </p:txBody>
      </p:sp>
      <p:pic>
        <p:nvPicPr>
          <p:cNvPr id="4" name="Picture 10" descr="IMG_86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4366" y="149215"/>
            <a:ext cx="3618678" cy="27140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Budějovice 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0389" y="1476103"/>
            <a:ext cx="3661640" cy="53425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IMG_86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4628" y="2885441"/>
            <a:ext cx="2917371" cy="38898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IMG_85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25249"/>
            <a:ext cx="3069771" cy="40934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IMG_85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07" y="0"/>
            <a:ext cx="3589729" cy="26916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4248"/>
            <a:ext cx="12192000" cy="481914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err="1" smtClean="0"/>
              <a:t>Monuments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4864" y="1565188"/>
            <a:ext cx="7274011" cy="4843848"/>
          </a:xfrm>
        </p:spPr>
        <p:txBody>
          <a:bodyPr/>
          <a:lstStyle/>
          <a:p>
            <a:r>
              <a:rPr lang="cs-CZ" b="1" dirty="0" err="1" smtClean="0"/>
              <a:t>Name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tower</a:t>
            </a:r>
            <a:endParaRPr lang="cs-CZ" dirty="0" smtClean="0"/>
          </a:p>
          <a:p>
            <a:r>
              <a:rPr lang="cs-CZ" b="1" dirty="0" err="1" smtClean="0"/>
              <a:t>Century</a:t>
            </a:r>
            <a:r>
              <a:rPr lang="cs-CZ" b="1" dirty="0" smtClean="0"/>
              <a:t>:</a:t>
            </a:r>
            <a:r>
              <a:rPr lang="cs-CZ" dirty="0" smtClean="0"/>
              <a:t>  XVI</a:t>
            </a:r>
          </a:p>
          <a:p>
            <a:r>
              <a:rPr lang="cs-CZ" b="1" dirty="0" smtClean="0"/>
              <a:t>Style:</a:t>
            </a:r>
            <a:r>
              <a:rPr lang="cs-CZ" dirty="0" smtClean="0"/>
              <a:t> </a:t>
            </a:r>
            <a:r>
              <a:rPr lang="cs-CZ" dirty="0" err="1" smtClean="0"/>
              <a:t>gothic</a:t>
            </a:r>
            <a:r>
              <a:rPr lang="cs-CZ" dirty="0" smtClean="0"/>
              <a:t>, </a:t>
            </a:r>
            <a:r>
              <a:rPr lang="cs-CZ" dirty="0" err="1" smtClean="0"/>
              <a:t>renaissance</a:t>
            </a:r>
            <a:endParaRPr lang="cs-CZ" dirty="0" smtClean="0"/>
          </a:p>
          <a:p>
            <a:r>
              <a:rPr lang="cs-CZ" b="1" dirty="0" smtClean="0"/>
              <a:t>Typology:</a:t>
            </a:r>
            <a:r>
              <a:rPr lang="cs-CZ" dirty="0" smtClean="0"/>
              <a:t> </a:t>
            </a:r>
            <a:r>
              <a:rPr lang="cs-CZ" dirty="0" err="1" smtClean="0"/>
              <a:t>tower</a:t>
            </a:r>
            <a:endParaRPr lang="cs-CZ" dirty="0" smtClean="0"/>
          </a:p>
          <a:p>
            <a:r>
              <a:rPr lang="cs-CZ" b="1" dirty="0" err="1" smtClean="0"/>
              <a:t>Town</a:t>
            </a:r>
            <a:r>
              <a:rPr lang="cs-CZ" b="1" dirty="0" smtClean="0"/>
              <a:t>: </a:t>
            </a:r>
            <a:r>
              <a:rPr lang="cs-CZ" dirty="0" smtClean="0"/>
              <a:t>České Budějovice</a:t>
            </a:r>
          </a:p>
          <a:p>
            <a:r>
              <a:rPr lang="pt-PT" b="1" dirty="0" smtClean="0"/>
              <a:t>Geographic coordinates</a:t>
            </a:r>
            <a:r>
              <a:rPr lang="cs-CZ" b="1" dirty="0" smtClean="0"/>
              <a:t>: </a:t>
            </a:r>
            <a:r>
              <a:rPr lang="cs-CZ" dirty="0" smtClean="0"/>
              <a:t>48°58´32´´ N</a:t>
            </a:r>
          </a:p>
          <a:p>
            <a:pPr>
              <a:buNone/>
            </a:pPr>
            <a:r>
              <a:rPr lang="cs-CZ" b="1" dirty="0" smtClean="0"/>
              <a:t>                                                </a:t>
            </a:r>
            <a:r>
              <a:rPr lang="cs-CZ" dirty="0" smtClean="0"/>
              <a:t>14°28´32´´ E</a:t>
            </a: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 flipV="1">
            <a:off x="2487827" y="5725296"/>
            <a:ext cx="1899233" cy="55193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147" y="1458099"/>
            <a:ext cx="5228279" cy="39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4872" y="306077"/>
            <a:ext cx="2748421" cy="3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</Words>
  <Application>Microsoft Office PowerPoint</Application>
  <PresentationFormat>Širokoúhlá obrazovka</PresentationFormat>
  <Paragraphs>9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Arial</vt:lpstr>
      <vt:lpstr>Andalus</vt:lpstr>
      <vt:lpstr>Motiv Office</vt:lpstr>
      <vt:lpstr>   Encyklopedie CZECH MONUMENTS</vt:lpstr>
      <vt:lpstr>Monuments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Pašek</dc:creator>
  <cp:lastModifiedBy>drevikovsky</cp:lastModifiedBy>
  <cp:revision>17</cp:revision>
  <cp:lastPrinted>2018-11-28T17:45:11Z</cp:lastPrinted>
  <dcterms:created xsi:type="dcterms:W3CDTF">2018-11-28T17:09:04Z</dcterms:created>
  <dcterms:modified xsi:type="dcterms:W3CDTF">2018-12-18T09:09:17Z</dcterms:modified>
</cp:coreProperties>
</file>