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055ECC91-C3AB-4ACB-AFDF-925300CEA5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EC344B-E4D2-4F05-86FF-A2109058C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225CEC-19E5-40D0-B1CE-4E884C9C1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1D150-D0BE-47A3-AA5B-3F71488E5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F873D1-568B-4D8E-AF50-0382A71140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71E53AF-436C-4695-B747-FA5944E70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000698"/>
            <a:ext cx="10993549" cy="14750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DNA </a:t>
            </a:r>
            <a:r>
              <a:rPr lang="en-GB" dirty="0" err="1">
                <a:solidFill>
                  <a:schemeClr val="bg1"/>
                </a:solidFill>
              </a:rPr>
              <a:t>Encyclopedic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10C4E-6F5B-4A40-913E-80395F024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47609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Europe´s Architectural Diversity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8AC676-F7A4-4B01-A71B-EA2FDB4FCC29}"/>
              </a:ext>
            </a:extLst>
          </p:cNvPr>
          <p:cNvPicPr/>
          <p:nvPr/>
        </p:nvPicPr>
        <p:blipFill rotWithShape="1">
          <a:blip r:embed="rId2"/>
          <a:srcRect t="9192" r="-1" b="7358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6A14D9B-A450-4E88-92E3-7B00D0C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15" y="720780"/>
            <a:ext cx="11029616" cy="988332"/>
          </a:xfrm>
        </p:spPr>
        <p:txBody>
          <a:bodyPr/>
          <a:lstStyle/>
          <a:p>
            <a:pPr algn="ctr"/>
            <a:r>
              <a:rPr lang="cs-CZ" b="1" dirty="0" smtClean="0"/>
              <a:t>Czech </a:t>
            </a:r>
            <a:r>
              <a:rPr lang="pt-PT" b="1" dirty="0" smtClean="0"/>
              <a:t>Monuments</a:t>
            </a:r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9A41D1-1E24-4656-8B31-6DE66709195E}"/>
              </a:ext>
            </a:extLst>
          </p:cNvPr>
          <p:cNvSpPr/>
          <p:nvPr/>
        </p:nvSpPr>
        <p:spPr>
          <a:xfrm>
            <a:off x="2563594" y="2262982"/>
            <a:ext cx="85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</a:t>
            </a:r>
            <a:endParaRPr lang="en-GB" dirty="0"/>
          </a:p>
        </p:txBody>
      </p:sp>
      <p:sp>
        <p:nvSpPr>
          <p:cNvPr id="20" name="Marcador de Posição de Conteúdo 19">
            <a:extLst>
              <a:ext uri="{FF2B5EF4-FFF2-40B4-BE49-F238E27FC236}">
                <a16:creationId xmlns:a16="http://schemas.microsoft.com/office/drawing/2014/main" id="{B4D72E43-AD41-46F1-8713-99430AE99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574" y="2228003"/>
            <a:ext cx="6588235" cy="3633047"/>
          </a:xfrm>
        </p:spPr>
        <p:txBody>
          <a:bodyPr/>
          <a:lstStyle/>
          <a:p>
            <a:r>
              <a:rPr lang="en-GB" b="1" dirty="0"/>
              <a:t>Name: </a:t>
            </a:r>
            <a:r>
              <a:rPr lang="cs-CZ" b="1" dirty="0"/>
              <a:t> </a:t>
            </a:r>
            <a:r>
              <a:rPr lang="cs-CZ" dirty="0" err="1" smtClean="0"/>
              <a:t>Passion</a:t>
            </a:r>
            <a:r>
              <a:rPr lang="cs-CZ" dirty="0" smtClean="0"/>
              <a:t> </a:t>
            </a:r>
            <a:r>
              <a:rPr lang="cs-CZ" dirty="0" err="1" smtClean="0"/>
              <a:t>journey</a:t>
            </a:r>
            <a:endParaRPr lang="cs-CZ" dirty="0" smtClean="0"/>
          </a:p>
          <a:p>
            <a:r>
              <a:rPr lang="en-US" b="1" dirty="0" smtClean="0"/>
              <a:t>Century:</a:t>
            </a:r>
            <a:r>
              <a:rPr lang="cs-CZ" dirty="0"/>
              <a:t> </a:t>
            </a:r>
            <a:r>
              <a:rPr lang="cs-CZ" dirty="0" smtClean="0"/>
              <a:t>XVII - XVIII</a:t>
            </a:r>
          </a:p>
          <a:p>
            <a:r>
              <a:rPr lang="en-US" b="1" dirty="0" smtClean="0"/>
              <a:t>Style</a:t>
            </a:r>
            <a:r>
              <a:rPr lang="en-US" b="1" dirty="0"/>
              <a:t>:  </a:t>
            </a:r>
            <a:r>
              <a:rPr lang="cs-CZ" dirty="0" err="1" smtClean="0"/>
              <a:t>Baroque</a:t>
            </a:r>
            <a:endParaRPr lang="cs-CZ" dirty="0" smtClean="0"/>
          </a:p>
          <a:p>
            <a:r>
              <a:rPr lang="en-US" b="1" dirty="0" smtClean="0"/>
              <a:t>Typology</a:t>
            </a:r>
            <a:r>
              <a:rPr lang="en-US" b="1" dirty="0"/>
              <a:t>: </a:t>
            </a:r>
            <a:r>
              <a:rPr lang="cs-CZ" b="1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endParaRPr lang="cs-CZ" dirty="0" smtClean="0"/>
          </a:p>
          <a:p>
            <a:r>
              <a:rPr lang="pt-PT" b="1" dirty="0" smtClean="0"/>
              <a:t>Town </a:t>
            </a:r>
            <a:r>
              <a:rPr lang="pt-PT" b="1" dirty="0"/>
              <a:t>/ village: </a:t>
            </a:r>
            <a:r>
              <a:rPr lang="cs-CZ" b="1" dirty="0" smtClean="0"/>
              <a:t> </a:t>
            </a:r>
            <a:r>
              <a:rPr lang="cs-CZ" dirty="0" smtClean="0"/>
              <a:t>Římov</a:t>
            </a:r>
          </a:p>
          <a:p>
            <a:r>
              <a:rPr lang="pt-PT" b="1" dirty="0" smtClean="0"/>
              <a:t>Geographic </a:t>
            </a:r>
            <a:r>
              <a:rPr lang="pt-PT" b="1" dirty="0"/>
              <a:t>coordinates</a:t>
            </a:r>
            <a:r>
              <a:rPr lang="pt-PT" b="1" dirty="0" smtClean="0"/>
              <a:t>:</a:t>
            </a: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start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/>
              <a:t> </a:t>
            </a:r>
            <a:r>
              <a:rPr lang="cs-CZ" smtClean="0"/>
              <a:t>48.8573519N</a:t>
            </a:r>
            <a:r>
              <a:rPr lang="cs-CZ" dirty="0"/>
              <a:t>, 14.4848406E</a:t>
            </a:r>
            <a:endParaRPr lang="en-US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8"/>
          <a:stretch/>
        </p:blipFill>
        <p:spPr bwMode="auto">
          <a:xfrm>
            <a:off x="869478" y="2227263"/>
            <a:ext cx="3613746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1"/>
          <a:stretch/>
        </p:blipFill>
        <p:spPr bwMode="auto">
          <a:xfrm>
            <a:off x="430268" y="257453"/>
            <a:ext cx="1558332" cy="14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325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Širokoúhlá obrazovka</PresentationFormat>
  <Paragraphs>10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Calibri</vt:lpstr>
      <vt:lpstr>Gill Sans MT</vt:lpstr>
      <vt:lpstr>Times New Roman</vt:lpstr>
      <vt:lpstr>Wingdings 2</vt:lpstr>
      <vt:lpstr>Dividendo</vt:lpstr>
      <vt:lpstr>DNA Encyclopedic</vt:lpstr>
      <vt:lpstr>Czech Monuments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Encyclopedic</dc:title>
  <dc:creator>Diogo</dc:creator>
  <cp:lastModifiedBy>drevikovsky</cp:lastModifiedBy>
  <cp:revision>6</cp:revision>
  <dcterms:created xsi:type="dcterms:W3CDTF">2018-10-22T12:57:46Z</dcterms:created>
  <dcterms:modified xsi:type="dcterms:W3CDTF">2018-12-05T08:50:20Z</dcterms:modified>
</cp:coreProperties>
</file>