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2"/>
            <a:ext cx="8825659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4D61-73BD-4E80-B12A-ADD98130D546}" type="datetimeFigureOut">
              <a:rPr lang="cs-CZ" smtClean="0"/>
              <a:t>20.12.2018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4AB7-3443-4D50-BB4F-B63A84CD23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9478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9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4D61-73BD-4E80-B12A-ADD98130D546}" type="datetimeFigureOut">
              <a:rPr lang="cs-CZ" smtClean="0"/>
              <a:t>20.12.2018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4AB7-3443-4D50-BB4F-B63A84CD23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7430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4D61-73BD-4E80-B12A-ADD98130D546}" type="datetimeFigureOut">
              <a:rPr lang="cs-CZ" smtClean="0"/>
              <a:t>20.12.2018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4AB7-3443-4D50-BB4F-B63A84CD23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5413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1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4D61-73BD-4E80-B12A-ADD98130D546}" type="datetimeFigureOut">
              <a:rPr lang="cs-CZ" smtClean="0"/>
              <a:t>20.12.2018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4AB7-3443-4D50-BB4F-B63A84CD23D9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4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1" y="2613788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667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4D61-73BD-4E80-B12A-ADD98130D546}" type="datetimeFigureOut">
              <a:rPr lang="cs-CZ" smtClean="0"/>
              <a:t>20.12.2018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4AB7-3443-4D50-BB4F-B63A84CD23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6013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61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5" y="2667000"/>
            <a:ext cx="294679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1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1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3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4D61-73BD-4E80-B12A-ADD98130D546}" type="datetimeFigureOut">
              <a:rPr lang="cs-CZ" smtClean="0"/>
              <a:t>20.12.2018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4AB7-3443-4D50-BB4F-B63A84CD23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217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3"/>
            <a:ext cx="294005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6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5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2"/>
            <a:ext cx="293440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1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701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6" y="4827210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3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4D61-73BD-4E80-B12A-ADD98130D546}" type="datetimeFigureOut">
              <a:rPr lang="cs-CZ" smtClean="0"/>
              <a:t>20.12.2018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4AB7-3443-4D50-BB4F-B63A84CD23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5279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4D61-73BD-4E80-B12A-ADD98130D546}" type="datetimeFigureOut">
              <a:rPr lang="cs-CZ" smtClean="0"/>
              <a:t>20.12.2018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4AB7-3443-4D50-BB4F-B63A84CD23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93105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3" y="430215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4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4D61-73BD-4E80-B12A-ADD98130D546}" type="datetimeFigureOut">
              <a:rPr lang="cs-CZ" smtClean="0"/>
              <a:t>20.12.2018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4AB7-3443-4D50-BB4F-B63A84CD23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902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4D61-73BD-4E80-B12A-ADD98130D546}" type="datetimeFigureOut">
              <a:rPr lang="cs-CZ" smtClean="0"/>
              <a:t>20.12.2018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4AB7-3443-4D50-BB4F-B63A84CD23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1498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2861735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4D61-73BD-4E80-B12A-ADD98130D546}" type="datetimeFigureOut">
              <a:rPr lang="cs-CZ" smtClean="0"/>
              <a:t>20.12.2018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4AB7-3443-4D50-BB4F-B63A84CD23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4988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2060577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4" y="2056093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4D61-73BD-4E80-B12A-ADD98130D546}" type="datetimeFigureOut">
              <a:rPr lang="cs-CZ" smtClean="0"/>
              <a:t>20.12.2018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4AB7-3443-4D50-BB4F-B63A84CD23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9667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3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6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6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4D61-73BD-4E80-B12A-ADD98130D546}" type="datetimeFigureOut">
              <a:rPr lang="cs-CZ" smtClean="0"/>
              <a:t>20.12.2018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4AB7-3443-4D50-BB4F-B63A84CD23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0892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4D61-73BD-4E80-B12A-ADD98130D546}" type="datetimeFigureOut">
              <a:rPr lang="cs-CZ" smtClean="0"/>
              <a:t>20.12.2018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4AB7-3443-4D50-BB4F-B63A84CD23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044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4D61-73BD-4E80-B12A-ADD98130D546}" type="datetimeFigureOut">
              <a:rPr lang="cs-CZ" smtClean="0"/>
              <a:t>20.12.2018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4AB7-3443-4D50-BB4F-B63A84CD23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1434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2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4D61-73BD-4E80-B12A-ADD98130D546}" type="datetimeFigureOut">
              <a:rPr lang="cs-CZ" smtClean="0"/>
              <a:t>20.12.2018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4AB7-3443-4D50-BB4F-B63A84CD23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117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7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7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4D61-73BD-4E80-B12A-ADD98130D546}" type="datetimeFigureOut">
              <a:rPr lang="cs-CZ" smtClean="0"/>
              <a:t>20.12.2018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4AB7-3443-4D50-BB4F-B63A84CD23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3729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1" y="2669687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1" y="2892349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3" y="6092866"/>
            <a:ext cx="993735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20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41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CDD4D61-73BD-4E80-B12A-ADD98130D546}" type="datetimeFigureOut">
              <a:rPr lang="cs-CZ" smtClean="0"/>
              <a:t>20.12.2018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5" y="322529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2" y="295731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F4AB7-3443-4D50-BB4F-B63A84CD23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32361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189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91" indent="-342891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32" indent="-28574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2971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160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349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537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726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8914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103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4E67D6-A208-41A3-8539-BE30DC53A2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506" y="623572"/>
            <a:ext cx="10260991" cy="3523885"/>
          </a:xfrm>
        </p:spPr>
        <p:txBody>
          <a:bodyPr>
            <a:normAutofit/>
          </a:bodyPr>
          <a:lstStyle/>
          <a:p>
            <a:pPr algn="ctr"/>
            <a:r>
              <a:rPr lang="cs-CZ" sz="8000" dirty="0" err="1"/>
              <a:t>Tercia</a:t>
            </a:r>
            <a:r>
              <a:rPr lang="cs-CZ" sz="8000"/>
              <a:t> in foro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A2ED652-6248-417B-9D2F-563256EDD8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506" y="4777381"/>
            <a:ext cx="10260991" cy="1209763"/>
          </a:xfrm>
        </p:spPr>
        <p:txBody>
          <a:bodyPr>
            <a:normAutofit/>
          </a:bodyPr>
          <a:lstStyle/>
          <a:p>
            <a:pPr algn="ctr"/>
            <a:endParaRPr lang="cs-CZ" sz="24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15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34AC7A-72C9-49B7-9387-B605506A1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Studentes</a:t>
            </a:r>
            <a:r>
              <a:rPr lang="cs-CZ" dirty="0"/>
              <a:t> de </a:t>
            </a:r>
            <a:r>
              <a:rPr lang="cs-CZ" dirty="0" err="1"/>
              <a:t>classe</a:t>
            </a:r>
            <a:r>
              <a:rPr lang="cs-CZ" dirty="0"/>
              <a:t> </a:t>
            </a:r>
            <a:r>
              <a:rPr lang="cs-CZ" dirty="0" err="1"/>
              <a:t>tercia</a:t>
            </a:r>
            <a:r>
              <a:rPr lang="cs-CZ" dirty="0"/>
              <a:t> </a:t>
            </a:r>
            <a:r>
              <a:rPr lang="cs-CZ" dirty="0" err="1"/>
              <a:t>ibant</a:t>
            </a:r>
            <a:r>
              <a:rPr lang="cs-CZ" dirty="0"/>
              <a:t> in </a:t>
            </a:r>
            <a:r>
              <a:rPr lang="cs-CZ" dirty="0" err="1"/>
              <a:t>civitatem</a:t>
            </a:r>
            <a:r>
              <a:rPr lang="cs-CZ" dirty="0"/>
              <a:t> </a:t>
            </a:r>
            <a:r>
              <a:rPr lang="cs-CZ" dirty="0" err="1"/>
              <a:t>spectatum</a:t>
            </a:r>
            <a:r>
              <a:rPr lang="cs-CZ" dirty="0"/>
              <a:t> </a:t>
            </a:r>
            <a:r>
              <a:rPr lang="cs-CZ" dirty="0" err="1"/>
              <a:t>monumenta</a:t>
            </a:r>
            <a:r>
              <a:rPr lang="cs-CZ" dirty="0"/>
              <a:t> varia.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63045E8E-7D91-43FB-B779-E1B82C22B5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01">
            <a:off x="2408869" y="2052637"/>
            <a:ext cx="6336041" cy="4195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411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24D743-7985-4413-BA3A-98125D24A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Cloaca</a:t>
            </a:r>
            <a:r>
              <a:rPr lang="cs-CZ" dirty="0"/>
              <a:t> </a:t>
            </a:r>
            <a:r>
              <a:rPr lang="cs-CZ" dirty="0" err="1"/>
              <a:t>ducebat</a:t>
            </a:r>
            <a:r>
              <a:rPr lang="cs-CZ" dirty="0"/>
              <a:t> </a:t>
            </a:r>
            <a:r>
              <a:rPr lang="cs-CZ" dirty="0" err="1"/>
              <a:t>circum</a:t>
            </a:r>
            <a:r>
              <a:rPr lang="cs-CZ" dirty="0"/>
              <a:t> </a:t>
            </a:r>
            <a:r>
              <a:rPr lang="cs-CZ" dirty="0" err="1"/>
              <a:t>moenia</a:t>
            </a:r>
            <a:r>
              <a:rPr lang="cs-CZ" dirty="0"/>
              <a:t> </a:t>
            </a:r>
            <a:r>
              <a:rPr lang="cs-CZ" dirty="0" err="1"/>
              <a:t>civitatis</a:t>
            </a:r>
            <a:r>
              <a:rPr lang="cs-CZ" dirty="0"/>
              <a:t> inter </a:t>
            </a:r>
            <a:r>
              <a:rPr lang="cs-CZ" dirty="0" err="1"/>
              <a:t>fluminis</a:t>
            </a:r>
            <a:r>
              <a:rPr lang="cs-CZ" dirty="0"/>
              <a:t> Vltava et Malše. 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EFC34CE7-C825-4C92-A636-D3FBBB29D9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0239">
            <a:off x="2927980" y="2033691"/>
            <a:ext cx="6336041" cy="4195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079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9A6CC9-BD5F-41B5-BD86-5E6A716FC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Omnes</a:t>
            </a:r>
            <a:r>
              <a:rPr lang="cs-CZ" dirty="0"/>
              <a:t> </a:t>
            </a:r>
            <a:r>
              <a:rPr lang="cs-CZ" dirty="0" err="1"/>
              <a:t>audiebant</a:t>
            </a:r>
            <a:r>
              <a:rPr lang="cs-CZ" dirty="0"/>
              <a:t> </a:t>
            </a:r>
            <a:r>
              <a:rPr lang="cs-CZ" dirty="0" err="1"/>
              <a:t>narrandum</a:t>
            </a:r>
            <a:r>
              <a:rPr lang="cs-CZ" dirty="0"/>
              <a:t> de </a:t>
            </a:r>
            <a:r>
              <a:rPr lang="cs-CZ" dirty="0" err="1"/>
              <a:t>historia</a:t>
            </a:r>
            <a:r>
              <a:rPr lang="cs-CZ" dirty="0"/>
              <a:t> </a:t>
            </a:r>
            <a:r>
              <a:rPr lang="cs-CZ" dirty="0" err="1"/>
              <a:t>Iudeorum</a:t>
            </a:r>
            <a:r>
              <a:rPr lang="cs-CZ" dirty="0"/>
              <a:t>, qui hic </a:t>
            </a:r>
            <a:r>
              <a:rPr lang="cs-CZ" dirty="0" err="1"/>
              <a:t>vivebant</a:t>
            </a:r>
            <a:r>
              <a:rPr lang="cs-CZ" dirty="0"/>
              <a:t>.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92EEE812-0CCF-45F2-B93B-2711E6FCAD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9493">
            <a:off x="2408869" y="2052637"/>
            <a:ext cx="6336041" cy="4195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7467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5B66DB-FF11-431C-A8E0-AD318F38C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Statua</a:t>
            </a:r>
            <a:r>
              <a:rPr lang="cs-CZ" dirty="0"/>
              <a:t> </a:t>
            </a:r>
            <a:r>
              <a:rPr lang="cs-CZ" dirty="0" err="1"/>
              <a:t>episcopi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FD18CB3C-691B-44B5-BE62-7DA9092076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2" name="Zástupný symbol pro obsah 11">
            <a:extLst>
              <a:ext uri="{FF2B5EF4-FFF2-40B4-BE49-F238E27FC236}">
                <a16:creationId xmlns:a16="http://schemas.microsoft.com/office/drawing/2014/main" id="{B53F5F72-A628-4739-94DF-038A7AAC89C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Jan Valerián Jirsík </a:t>
            </a:r>
            <a:r>
              <a:rPr lang="cs-CZ" dirty="0" err="1"/>
              <a:t>erat</a:t>
            </a:r>
            <a:r>
              <a:rPr lang="cs-CZ" dirty="0"/>
              <a:t> </a:t>
            </a:r>
            <a:r>
              <a:rPr lang="cs-CZ" dirty="0" err="1"/>
              <a:t>episcopus</a:t>
            </a:r>
            <a:r>
              <a:rPr lang="cs-CZ" dirty="0"/>
              <a:t> </a:t>
            </a:r>
            <a:r>
              <a:rPr lang="cs-CZ" dirty="0" err="1"/>
              <a:t>budwicensis</a:t>
            </a:r>
            <a:endParaRPr lang="cs-CZ" dirty="0"/>
          </a:p>
          <a:p>
            <a:r>
              <a:rPr lang="cs-CZ" dirty="0"/>
              <a:t>Anno MDCCCIIL </a:t>
            </a:r>
            <a:r>
              <a:rPr lang="cs-CZ" dirty="0" err="1"/>
              <a:t>locavit</a:t>
            </a:r>
            <a:r>
              <a:rPr lang="cs-CZ" dirty="0"/>
              <a:t> primum gymnasium pro </a:t>
            </a:r>
            <a:r>
              <a:rPr lang="cs-CZ" dirty="0" err="1"/>
              <a:t>studentibus</a:t>
            </a:r>
            <a:r>
              <a:rPr lang="cs-CZ" dirty="0"/>
              <a:t> </a:t>
            </a:r>
            <a:r>
              <a:rPr lang="cs-CZ" dirty="0" err="1"/>
              <a:t>Bohemis</a:t>
            </a:r>
            <a:r>
              <a:rPr lang="cs-CZ" dirty="0"/>
              <a:t>, </a:t>
            </a:r>
            <a:r>
              <a:rPr lang="cs-CZ" dirty="0" err="1"/>
              <a:t>quia</a:t>
            </a:r>
            <a:r>
              <a:rPr lang="cs-CZ" dirty="0"/>
              <a:t> in </a:t>
            </a:r>
            <a:r>
              <a:rPr lang="cs-CZ" dirty="0" err="1"/>
              <a:t>altero</a:t>
            </a:r>
            <a:r>
              <a:rPr lang="cs-CZ" dirty="0"/>
              <a:t> </a:t>
            </a:r>
            <a:r>
              <a:rPr lang="cs-CZ" dirty="0" err="1"/>
              <a:t>gymnasio</a:t>
            </a:r>
            <a:r>
              <a:rPr lang="cs-CZ" dirty="0"/>
              <a:t> </a:t>
            </a:r>
            <a:r>
              <a:rPr lang="cs-CZ" dirty="0" err="1"/>
              <a:t>loquebantur</a:t>
            </a:r>
            <a:r>
              <a:rPr lang="cs-CZ" dirty="0"/>
              <a:t> lingua </a:t>
            </a:r>
            <a:r>
              <a:rPr lang="cs-CZ" dirty="0" err="1"/>
              <a:t>Germanica</a:t>
            </a:r>
            <a:endParaRPr lang="cs-CZ" dirty="0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902217D9-C813-4DBE-BDF0-1F7A4E0E1D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" name="Zástupný symbol pro obsah 9">
            <a:extLst>
              <a:ext uri="{FF2B5EF4-FFF2-40B4-BE49-F238E27FC236}">
                <a16:creationId xmlns:a16="http://schemas.microsoft.com/office/drawing/2014/main" id="{1E12AD63-916C-453C-81C6-42CB2436234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77274">
            <a:off x="6442378" y="1290427"/>
            <a:ext cx="6636294" cy="4395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9359319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899543CE-7F9D-4161-8509-36F34D33F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Vicus</a:t>
            </a:r>
            <a:r>
              <a:rPr lang="cs-CZ" dirty="0"/>
              <a:t> </a:t>
            </a:r>
            <a:r>
              <a:rPr lang="cs-CZ" dirty="0" err="1"/>
              <a:t>Iudeorum</a:t>
            </a:r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DA007DCE-C900-4C5A-A188-D316FB333A0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16051">
            <a:off x="-494903" y="2061254"/>
            <a:ext cx="5429202" cy="3595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ED073683-D0DA-4039-9ED5-76424D22F66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In </a:t>
            </a:r>
            <a:r>
              <a:rPr lang="cs-CZ" dirty="0" err="1"/>
              <a:t>vicu</a:t>
            </a:r>
            <a:r>
              <a:rPr lang="cs-CZ" dirty="0"/>
              <a:t> </a:t>
            </a:r>
            <a:r>
              <a:rPr lang="cs-CZ" dirty="0" err="1"/>
              <a:t>illo</a:t>
            </a:r>
            <a:r>
              <a:rPr lang="cs-CZ" dirty="0"/>
              <a:t> </a:t>
            </a:r>
            <a:r>
              <a:rPr lang="cs-CZ" dirty="0" err="1"/>
              <a:t>vivebant</a:t>
            </a:r>
            <a:r>
              <a:rPr lang="cs-CZ" dirty="0"/>
              <a:t> </a:t>
            </a:r>
            <a:r>
              <a:rPr lang="cs-CZ" dirty="0" err="1"/>
              <a:t>usque</a:t>
            </a:r>
            <a:r>
              <a:rPr lang="cs-CZ" dirty="0"/>
              <a:t> ad </a:t>
            </a:r>
            <a:r>
              <a:rPr lang="cs-CZ" dirty="0" err="1"/>
              <a:t>annum</a:t>
            </a:r>
            <a:r>
              <a:rPr lang="cs-CZ" dirty="0"/>
              <a:t> MDXVII </a:t>
            </a:r>
            <a:r>
              <a:rPr lang="cs-CZ" dirty="0" err="1"/>
              <a:t>Judei</a:t>
            </a:r>
            <a:r>
              <a:rPr lang="cs-CZ" dirty="0"/>
              <a:t>. </a:t>
            </a:r>
          </a:p>
          <a:p>
            <a:r>
              <a:rPr lang="cs-CZ" dirty="0" err="1"/>
              <a:t>Superscripto</a:t>
            </a:r>
            <a:r>
              <a:rPr lang="cs-CZ" dirty="0"/>
              <a:t> anno </a:t>
            </a:r>
            <a:r>
              <a:rPr lang="cs-CZ" dirty="0" err="1"/>
              <a:t>erat</a:t>
            </a:r>
            <a:r>
              <a:rPr lang="cs-CZ" dirty="0"/>
              <a:t> </a:t>
            </a:r>
            <a:r>
              <a:rPr lang="cs-CZ" dirty="0" err="1"/>
              <a:t>eorum</a:t>
            </a:r>
            <a:r>
              <a:rPr lang="cs-CZ" dirty="0"/>
              <a:t> de </a:t>
            </a:r>
            <a:r>
              <a:rPr lang="cs-CZ" dirty="0" err="1"/>
              <a:t>civitate</a:t>
            </a:r>
            <a:r>
              <a:rPr lang="cs-CZ" dirty="0"/>
              <a:t> </a:t>
            </a:r>
            <a:r>
              <a:rPr lang="cs-CZ" dirty="0" err="1"/>
              <a:t>venire</a:t>
            </a:r>
            <a:r>
              <a:rPr lang="cs-CZ" dirty="0"/>
              <a:t>, </a:t>
            </a:r>
            <a:r>
              <a:rPr lang="cs-CZ" dirty="0" err="1"/>
              <a:t>cives</a:t>
            </a:r>
            <a:r>
              <a:rPr lang="cs-CZ" dirty="0"/>
              <a:t> </a:t>
            </a:r>
            <a:r>
              <a:rPr lang="cs-CZ" dirty="0" err="1"/>
              <a:t>multos</a:t>
            </a:r>
            <a:r>
              <a:rPr lang="cs-CZ" dirty="0"/>
              <a:t> </a:t>
            </a:r>
            <a:r>
              <a:rPr lang="cs-CZ" dirty="0" err="1"/>
              <a:t>necaverunt</a:t>
            </a:r>
            <a:r>
              <a:rPr lang="cs-CZ" dirty="0"/>
              <a:t> et bona </a:t>
            </a:r>
            <a:r>
              <a:rPr lang="cs-CZ" dirty="0" err="1"/>
              <a:t>eorum</a:t>
            </a:r>
            <a:r>
              <a:rPr lang="cs-CZ" dirty="0"/>
              <a:t> </a:t>
            </a:r>
            <a:r>
              <a:rPr lang="cs-CZ" dirty="0" err="1"/>
              <a:t>tulerunt</a:t>
            </a:r>
            <a:r>
              <a:rPr lang="cs-CZ" dirty="0"/>
              <a:t>.</a:t>
            </a:r>
          </a:p>
          <a:p>
            <a:r>
              <a:rPr lang="cs-CZ" dirty="0"/>
              <a:t>In </a:t>
            </a:r>
            <a:r>
              <a:rPr lang="cs-CZ" dirty="0" err="1"/>
              <a:t>civitate</a:t>
            </a:r>
            <a:r>
              <a:rPr lang="cs-CZ" dirty="0"/>
              <a:t> </a:t>
            </a:r>
            <a:r>
              <a:rPr lang="cs-CZ" dirty="0" err="1"/>
              <a:t>poterant</a:t>
            </a:r>
            <a:r>
              <a:rPr lang="cs-CZ" dirty="0"/>
              <a:t> </a:t>
            </a:r>
            <a:r>
              <a:rPr lang="cs-CZ" dirty="0" err="1"/>
              <a:t>vivere</a:t>
            </a:r>
            <a:r>
              <a:rPr lang="cs-CZ" dirty="0"/>
              <a:t> post </a:t>
            </a:r>
            <a:r>
              <a:rPr lang="cs-CZ" dirty="0" err="1"/>
              <a:t>longum</a:t>
            </a:r>
            <a:r>
              <a:rPr lang="cs-CZ" dirty="0"/>
              <a:t> tempus anno MDCCCIL</a:t>
            </a:r>
          </a:p>
        </p:txBody>
      </p:sp>
    </p:spTree>
    <p:extLst>
      <p:ext uri="{BB962C8B-B14F-4D97-AF65-F5344CB8AC3E}">
        <p14:creationId xmlns:p14="http://schemas.microsoft.com/office/powerpoint/2010/main" val="187379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7D3185-FDF4-477E-A7CA-604EFBA98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Forum</a:t>
            </a:r>
            <a:r>
              <a:rPr lang="cs-CZ" dirty="0"/>
              <a:t> Přemysla Otakara II</a:t>
            </a:r>
            <a:r>
              <a:rPr lang="cs-CZ" dirty="0" smtClean="0"/>
              <a:t>., </a:t>
            </a:r>
            <a:r>
              <a:rPr lang="cs-CZ" dirty="0" err="1" smtClean="0"/>
              <a:t>ubi</a:t>
            </a:r>
            <a:r>
              <a:rPr lang="cs-CZ" dirty="0" smtClean="0"/>
              <a:t>      </a:t>
            </a:r>
            <a:br>
              <a:rPr lang="cs-CZ" dirty="0" smtClean="0"/>
            </a:br>
            <a:r>
              <a:rPr lang="cs-CZ" dirty="0"/>
              <a:t> </a:t>
            </a:r>
            <a:r>
              <a:rPr lang="cs-CZ" dirty="0" smtClean="0"/>
              <a:t>                  </a:t>
            </a:r>
            <a:r>
              <a:rPr lang="cs-CZ" dirty="0" err="1" smtClean="0"/>
              <a:t>mercatus</a:t>
            </a:r>
            <a:r>
              <a:rPr lang="cs-CZ" dirty="0" smtClean="0"/>
              <a:t> </a:t>
            </a:r>
            <a:r>
              <a:rPr lang="cs-CZ" dirty="0" err="1" smtClean="0"/>
              <a:t>est</a:t>
            </a:r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77979739-65F1-43C6-BF09-6BF2DAC1318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4744">
            <a:off x="469911" y="2288327"/>
            <a:ext cx="5147674" cy="3408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5A12AD00-8C45-41C5-8CF9-51A82CD11EC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4706">
            <a:off x="6227118" y="2173900"/>
            <a:ext cx="5408194" cy="3581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3084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5DDA8B-18E4-4C3D-A8A4-277E76765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Glacies</a:t>
            </a:r>
            <a:r>
              <a:rPr lang="cs-CZ" dirty="0"/>
              <a:t> in </a:t>
            </a:r>
            <a:r>
              <a:rPr lang="cs-CZ" dirty="0" err="1"/>
              <a:t>foro</a:t>
            </a:r>
            <a:endParaRPr 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2CD03A57-4072-4935-8C87-A8C9233875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0491">
            <a:off x="4155907" y="1466185"/>
            <a:ext cx="6918822" cy="4582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9864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</TotalTime>
  <Words>106</Words>
  <Application>Microsoft Office PowerPoint</Application>
  <PresentationFormat>Širokoúhlá obrazovka</PresentationFormat>
  <Paragraphs>13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</vt:lpstr>
      <vt:lpstr>Tercia in foro</vt:lpstr>
      <vt:lpstr>Studentes de classe tercia ibant in civitatem spectatum monumenta varia.</vt:lpstr>
      <vt:lpstr>Cloaca ducebat circum moenia civitatis inter fluminis Vltava et Malše. </vt:lpstr>
      <vt:lpstr>Omnes audiebant narrandum de historia Iudeorum, qui hic vivebant.</vt:lpstr>
      <vt:lpstr>Statua episcopi</vt:lpstr>
      <vt:lpstr>Vicus Iudeorum</vt:lpstr>
      <vt:lpstr>Forum Přemysla Otakara II., ubi                          mercatus est</vt:lpstr>
      <vt:lpstr>Glacies in foro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Tercia in foro</dc:title>
  <dc:creator>Pavla Dřevikovská</dc:creator>
  <cp:lastModifiedBy>drevikovsky</cp:lastModifiedBy>
  <cp:revision>3</cp:revision>
  <dcterms:created xsi:type="dcterms:W3CDTF">2018-12-19T20:22:15Z</dcterms:created>
  <dcterms:modified xsi:type="dcterms:W3CDTF">2018-12-20T10:12:37Z</dcterms:modified>
</cp:coreProperties>
</file>