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61" r:id="rId6"/>
    <p:sldId id="313" r:id="rId7"/>
    <p:sldId id="315" r:id="rId8"/>
    <p:sldId id="262" r:id="rId9"/>
    <p:sldId id="312" r:id="rId10"/>
    <p:sldId id="314" r:id="rId11"/>
    <p:sldId id="258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14DA92-21B9-C24E-8C53-6F92C2DE4855}" v="5" dt="2020-12-09T13:42:27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/>
    <p:restoredTop sz="93537"/>
  </p:normalViewPr>
  <p:slideViewPr>
    <p:cSldViewPr snapToGrid="0">
      <p:cViewPr varScale="1">
        <p:scale>
          <a:sx n="80" d="100"/>
          <a:sy n="80" d="100"/>
        </p:scale>
        <p:origin x="200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A05C3-F4AF-B744-840B-4B0B707D0E84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5BAE3-97AC-914D-88C2-98BA1F3C74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7149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987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865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619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737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E30E97-D4A8-A145-962B-2A1512EDB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57DEE5-02AE-3447-917A-67E5D9D50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4B5322-EEAF-194F-83C7-E10E0B52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78BA35-4118-724D-B078-10E00264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259D17-08E9-C44C-AD12-724350E3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162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BE8764-7113-734C-B9F4-76551A1B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92CD4BD-0D76-3F41-9BE7-4ADDFA58E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52A2E1-2265-7D4C-B095-09662F75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6727BE-B7B5-9544-BA19-51FF517E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7FCA93-63A1-EC47-A8B5-FE876414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931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4F44F86-938F-CF4E-BDE6-A4A697352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2B0FD27-DF91-5C46-A568-45609E587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7855EA-3A3E-4047-B7BC-16C7691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B16BA6-E073-184D-9E09-E78C8B01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7F7102-D646-AA4D-A0D0-4B94E19B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5577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085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181600" y="0"/>
            <a:ext cx="54864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4851" y="3036360"/>
            <a:ext cx="4798843" cy="1470025"/>
          </a:xfrm>
        </p:spPr>
        <p:txBody>
          <a:bodyPr>
            <a:normAutofit/>
          </a:bodyPr>
          <a:lstStyle>
            <a:lvl1pPr algn="l" eaLnBrk="1" latinLnBrk="0" hangingPunct="1">
              <a:defRPr kumimoji="0" sz="3333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4850" y="4506384"/>
            <a:ext cx="4785873" cy="1132416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sz="2133">
                <a:solidFill>
                  <a:schemeClr val="bg1"/>
                </a:solidFill>
              </a:defRPr>
            </a:lvl1pPr>
            <a:lvl2pPr marL="609585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7E55-D356-495E-814D-01BFB98DC7BA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158317" y="482600"/>
            <a:ext cx="3061393" cy="2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400800" y="482600"/>
            <a:ext cx="2709333" cy="2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657600" y="482600"/>
            <a:ext cx="2709333" cy="2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9553566-9ED5-45A4-809C-D65901DA4E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6" y="482600"/>
            <a:ext cx="3072933" cy="2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042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947"/>
            <a:ext cx="10972800" cy="844685"/>
          </a:xfrm>
        </p:spPr>
        <p:txBody>
          <a:bodyPr anchor="ctr" anchorCtr="0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kumimoji="0" lang="en-US" sz="3333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sz="24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2133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867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6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6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12D0-0FBD-4B29-B3BF-B54B1D8EFCBE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443411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600" y="0"/>
            <a:ext cx="120904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219200" y="0"/>
            <a:ext cx="10972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2127865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515" y="620947"/>
            <a:ext cx="10064885" cy="844685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n-US" sz="3333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515" y="1600202"/>
            <a:ext cx="10064885" cy="4340156"/>
          </a:xfrm>
        </p:spPr>
        <p:txBody>
          <a:bodyPr>
            <a:normAutofit/>
          </a:bodyPr>
          <a:lstStyle>
            <a:lvl1pPr eaLnBrk="1" latinLnBrk="0" hangingPunct="1">
              <a:defRPr kumimoji="0" sz="24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2133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867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6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6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endParaRPr kumimoji="0" dirty="0"/>
          </a:p>
          <a:p>
            <a:pPr lvl="1" eaLnBrk="1" latinLnBrk="0" hangingPunct="1"/>
            <a:endParaRPr kumimoji="0" dirty="0"/>
          </a:p>
          <a:p>
            <a:pPr lvl="2" eaLnBrk="1" latinLnBrk="0" hangingPunct="1"/>
            <a:endParaRPr kumimoji="0" dirty="0"/>
          </a:p>
          <a:p>
            <a:pPr lvl="3" eaLnBrk="1" latinLnBrk="0" hangingPunct="1"/>
            <a:endParaRPr kumimoji="0" dirty="0"/>
          </a:p>
          <a:p>
            <a:pPr lvl="4" eaLnBrk="1" latinLnBrk="0" hangingPunct="1"/>
            <a:endParaRPr kumimoji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51" y="6369115"/>
            <a:ext cx="2844800" cy="365125"/>
          </a:xfrm>
        </p:spPr>
        <p:txBody>
          <a:bodyPr/>
          <a:lstStyle/>
          <a:p>
            <a:fld id="{99ED2DCD-9CD2-4DD1-900E-A89169AC90FE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0971" y="6369115"/>
            <a:ext cx="3860800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6289" y="6369115"/>
            <a:ext cx="2844800" cy="365125"/>
          </a:xfrm>
        </p:spPr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61617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085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947"/>
            <a:ext cx="10972800" cy="844685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n-US" sz="3333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sz="24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2133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867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6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6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6D6FF-AB5F-4721-9C56-2AA94A598CBA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176531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085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201055" y="537028"/>
            <a:ext cx="6536999" cy="5544457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8909" y="620947"/>
            <a:ext cx="6434859" cy="844685"/>
          </a:xfrm>
        </p:spPr>
        <p:txBody>
          <a:bodyPr anchor="ctr" anchorCtr="0">
            <a:noAutofit/>
          </a:bodyPr>
          <a:lstStyle>
            <a:lvl1pPr algn="l" eaLnBrk="1" latinLnBrk="0" hangingPunct="1">
              <a:defRPr kumimoji="0" lang="en-US" sz="3333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8909" y="1600202"/>
            <a:ext cx="6434859" cy="4340156"/>
          </a:xfrm>
        </p:spPr>
        <p:txBody>
          <a:bodyPr>
            <a:normAutofit/>
          </a:bodyPr>
          <a:lstStyle>
            <a:lvl1pPr eaLnBrk="1" latinLnBrk="0" hangingPunct="1">
              <a:defRPr kumimoji="0" sz="24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2133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867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6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6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BD77-9BBF-4AF5-A90A-6B8189B36053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2884901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085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304800" y="2590800"/>
            <a:ext cx="12801600" cy="12954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7666" y="3074504"/>
            <a:ext cx="2030908" cy="1498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>
          <a:xfrm>
            <a:off x="6957393" y="3061252"/>
            <a:ext cx="2001077" cy="147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9107" y="2929552"/>
            <a:ext cx="6449484" cy="681037"/>
          </a:xfrm>
        </p:spPr>
        <p:txBody>
          <a:bodyPr anchor="t">
            <a:noAutofit/>
          </a:bodyPr>
          <a:lstStyle>
            <a:lvl1pPr algn="l" eaLnBrk="1" latinLnBrk="0" hangingPunct="1">
              <a:defRPr kumimoji="0" lang="en-US" sz="3333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9593-3D71-40A2-AE2F-B1B2704433EC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0606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lang="en-US" sz="3333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 eaLnBrk="1" latinLnBrk="0" hangingPunct="1">
              <a:defRPr kumimoji="0" sz="2400"/>
            </a:lvl1pPr>
            <a:lvl2pPr eaLnBrk="1" latinLnBrk="0" hangingPunct="1">
              <a:defRPr kumimoji="0" sz="2133"/>
            </a:lvl2pPr>
            <a:lvl3pPr eaLnBrk="1" latinLnBrk="0" hangingPunct="1">
              <a:defRPr kumimoji="0" sz="1867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lvl6pPr eaLnBrk="1" latinLnBrk="0" hangingPunct="1">
              <a:defRPr kumimoji="0" sz="2400"/>
            </a:lvl6pPr>
            <a:lvl7pPr eaLnBrk="1" latinLnBrk="0" hangingPunct="1">
              <a:defRPr kumimoji="0" sz="2400"/>
            </a:lvl7pPr>
            <a:lvl8pPr eaLnBrk="1" latinLnBrk="0" hangingPunct="1">
              <a:defRPr kumimoji="0" sz="2400"/>
            </a:lvl8pPr>
            <a:lvl9pPr eaLnBrk="1" latinLnBrk="0" hangingPunct="1">
              <a:defRPr kumimoji="0" sz="2400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 eaLnBrk="1" latinLnBrk="0" hangingPunct="1">
              <a:defRPr kumimoji="0" sz="2400"/>
            </a:lvl1pPr>
            <a:lvl2pPr eaLnBrk="1" latinLnBrk="0" hangingPunct="1">
              <a:defRPr kumimoji="0" sz="2133"/>
            </a:lvl2pPr>
            <a:lvl3pPr eaLnBrk="1" latinLnBrk="0" hangingPunct="1">
              <a:defRPr kumimoji="0" sz="1867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lvl6pPr eaLnBrk="1" latinLnBrk="0" hangingPunct="1">
              <a:defRPr kumimoji="0" sz="2400"/>
            </a:lvl6pPr>
            <a:lvl7pPr eaLnBrk="1" latinLnBrk="0" hangingPunct="1">
              <a:defRPr kumimoji="0" sz="2400"/>
            </a:lvl7pPr>
            <a:lvl8pPr eaLnBrk="1" latinLnBrk="0" hangingPunct="1">
              <a:defRPr kumimoji="0" sz="2400"/>
            </a:lvl8pPr>
            <a:lvl9pPr eaLnBrk="1" latinLnBrk="0" hangingPunct="1">
              <a:defRPr kumimoji="0" sz="2400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DA33-F48F-4880-B3F2-A3AE597AC408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81345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lang="en-US" sz="3333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 eaLnBrk="1" latinLnBrk="0" hangingPunct="1">
              <a:buNone/>
              <a:defRPr kumimoji="0" sz="2133" b="1"/>
            </a:lvl1pPr>
            <a:lvl2pPr marL="609585" indent="0" eaLnBrk="1" latinLnBrk="0" hangingPunct="1">
              <a:buNone/>
              <a:defRPr kumimoji="0" sz="2667" b="1"/>
            </a:lvl2pPr>
            <a:lvl3pPr marL="1219170" indent="0" eaLnBrk="1" latinLnBrk="0" hangingPunct="1">
              <a:buNone/>
              <a:defRPr kumimoji="0" sz="2400" b="1"/>
            </a:lvl3pPr>
            <a:lvl4pPr marL="1828754" indent="0" eaLnBrk="1" latinLnBrk="0" hangingPunct="1">
              <a:buNone/>
              <a:defRPr kumimoji="0" sz="2133" b="1"/>
            </a:lvl4pPr>
            <a:lvl5pPr marL="2438339" indent="0" eaLnBrk="1" latinLnBrk="0" hangingPunct="1">
              <a:buNone/>
              <a:defRPr kumimoji="0" sz="2133" b="1"/>
            </a:lvl5pPr>
            <a:lvl6pPr marL="3047924" indent="0" eaLnBrk="1" latinLnBrk="0" hangingPunct="1">
              <a:buNone/>
              <a:defRPr kumimoji="0" sz="2133" b="1"/>
            </a:lvl6pPr>
            <a:lvl7pPr marL="3657509" indent="0" eaLnBrk="1" latinLnBrk="0" hangingPunct="1">
              <a:buNone/>
              <a:defRPr kumimoji="0" sz="2133" b="1"/>
            </a:lvl7pPr>
            <a:lvl8pPr marL="4267093" indent="0" eaLnBrk="1" latinLnBrk="0" hangingPunct="1">
              <a:buNone/>
              <a:defRPr kumimoji="0" sz="2133" b="1"/>
            </a:lvl8pPr>
            <a:lvl9pPr marL="4876678" indent="0" eaLnBrk="1" latinLnBrk="0" hangingPunct="1">
              <a:buNone/>
              <a:defRPr kumimoji="0" sz="2133" b="1"/>
            </a:lvl9pPr>
          </a:lstStyle>
          <a:p>
            <a:pPr lvl="0" eaLnBrk="1" latinLnBrk="0" hangingPunct="1"/>
            <a:endParaRPr kumimoji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 eaLnBrk="1" latinLnBrk="0" hangingPunct="1">
              <a:defRPr kumimoji="0" sz="2133"/>
            </a:lvl1pPr>
            <a:lvl2pPr eaLnBrk="1" latinLnBrk="0" hangingPunct="1">
              <a:defRPr kumimoji="0" sz="1867"/>
            </a:lvl2pPr>
            <a:lvl3pPr eaLnBrk="1" latinLnBrk="0" hangingPunct="1">
              <a:defRPr kumimoji="0" sz="1600"/>
            </a:lvl3pPr>
            <a:lvl4pPr eaLnBrk="1" latinLnBrk="0" hangingPunct="1">
              <a:defRPr kumimoji="0" sz="1467"/>
            </a:lvl4pPr>
            <a:lvl5pPr eaLnBrk="1" latinLnBrk="0" hangingPunct="1">
              <a:defRPr kumimoji="0" sz="1467"/>
            </a:lvl5pPr>
            <a:lvl6pPr eaLnBrk="1" latinLnBrk="0" hangingPunct="1">
              <a:defRPr kumimoji="0" sz="2133"/>
            </a:lvl6pPr>
            <a:lvl7pPr eaLnBrk="1" latinLnBrk="0" hangingPunct="1">
              <a:defRPr kumimoji="0" sz="2133"/>
            </a:lvl7pPr>
            <a:lvl8pPr eaLnBrk="1" latinLnBrk="0" hangingPunct="1">
              <a:defRPr kumimoji="0" sz="2133"/>
            </a:lvl8pPr>
            <a:lvl9pPr eaLnBrk="1" latinLnBrk="0" hangingPunct="1">
              <a:defRPr kumimoji="0" sz="2133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 eaLnBrk="1" latinLnBrk="0" hangingPunct="1">
              <a:buNone/>
              <a:defRPr kumimoji="0" sz="2133" b="1"/>
            </a:lvl1pPr>
            <a:lvl2pPr marL="609585" indent="0" eaLnBrk="1" latinLnBrk="0" hangingPunct="1">
              <a:buNone/>
              <a:defRPr kumimoji="0" sz="2667" b="1"/>
            </a:lvl2pPr>
            <a:lvl3pPr marL="1219170" indent="0" eaLnBrk="1" latinLnBrk="0" hangingPunct="1">
              <a:buNone/>
              <a:defRPr kumimoji="0" sz="2400" b="1"/>
            </a:lvl3pPr>
            <a:lvl4pPr marL="1828754" indent="0" eaLnBrk="1" latinLnBrk="0" hangingPunct="1">
              <a:buNone/>
              <a:defRPr kumimoji="0" sz="2133" b="1"/>
            </a:lvl4pPr>
            <a:lvl5pPr marL="2438339" indent="0" eaLnBrk="1" latinLnBrk="0" hangingPunct="1">
              <a:buNone/>
              <a:defRPr kumimoji="0" sz="2133" b="1"/>
            </a:lvl5pPr>
            <a:lvl6pPr marL="3047924" indent="0" eaLnBrk="1" latinLnBrk="0" hangingPunct="1">
              <a:buNone/>
              <a:defRPr kumimoji="0" sz="2133" b="1"/>
            </a:lvl6pPr>
            <a:lvl7pPr marL="3657509" indent="0" eaLnBrk="1" latinLnBrk="0" hangingPunct="1">
              <a:buNone/>
              <a:defRPr kumimoji="0" sz="2133" b="1"/>
            </a:lvl7pPr>
            <a:lvl8pPr marL="4267093" indent="0" eaLnBrk="1" latinLnBrk="0" hangingPunct="1">
              <a:buNone/>
              <a:defRPr kumimoji="0" sz="2133" b="1"/>
            </a:lvl8pPr>
            <a:lvl9pPr marL="4876678" indent="0" eaLnBrk="1" latinLnBrk="0" hangingPunct="1">
              <a:buNone/>
              <a:defRPr kumimoji="0" sz="2133" b="1"/>
            </a:lvl9pPr>
          </a:lstStyle>
          <a:p>
            <a:pPr lvl="0" eaLnBrk="1" latinLnBrk="0" hangingPunct="1"/>
            <a:endParaRPr kumimoji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 eaLnBrk="1" latinLnBrk="0" hangingPunct="1">
              <a:defRPr kumimoji="0" sz="2133"/>
            </a:lvl1pPr>
            <a:lvl2pPr eaLnBrk="1" latinLnBrk="0" hangingPunct="1">
              <a:defRPr kumimoji="0" sz="1867"/>
            </a:lvl2pPr>
            <a:lvl3pPr eaLnBrk="1" latinLnBrk="0" hangingPunct="1">
              <a:defRPr kumimoji="0" sz="1600"/>
            </a:lvl3pPr>
            <a:lvl4pPr eaLnBrk="1" latinLnBrk="0" hangingPunct="1">
              <a:defRPr kumimoji="0" sz="1467"/>
            </a:lvl4pPr>
            <a:lvl5pPr eaLnBrk="1" latinLnBrk="0" hangingPunct="1">
              <a:defRPr kumimoji="0" sz="1467"/>
            </a:lvl5pPr>
            <a:lvl6pPr eaLnBrk="1" latinLnBrk="0" hangingPunct="1">
              <a:defRPr kumimoji="0" sz="2133"/>
            </a:lvl6pPr>
            <a:lvl7pPr eaLnBrk="1" latinLnBrk="0" hangingPunct="1">
              <a:defRPr kumimoji="0" sz="2133"/>
            </a:lvl7pPr>
            <a:lvl8pPr eaLnBrk="1" latinLnBrk="0" hangingPunct="1">
              <a:defRPr kumimoji="0" sz="2133"/>
            </a:lvl8pPr>
            <a:lvl9pPr eaLnBrk="1" latinLnBrk="0" hangingPunct="1">
              <a:defRPr kumimoji="0" sz="2133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B4BF9-0AD2-417C-9970-ACE72E849DD2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6456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D09B46-2A99-194A-A5ED-ABDE5465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AB7AFB-2C76-D94C-BBA0-8DC4E1E87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B44844-5987-5F47-B9D7-78BA73D6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7F524E-1CBE-D64C-826A-57C775AE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26A3C3-A712-2245-80C0-50E7496C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881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lang="en-US" sz="3333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1F8F-82F9-49D3-BD06-917EE2AC8BF0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803857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0EF67-1747-4451-BD02-854F87850104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823153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09599"/>
            <a:ext cx="4011084" cy="825500"/>
          </a:xfrm>
        </p:spPr>
        <p:txBody>
          <a:bodyPr anchor="b">
            <a:noAutofit/>
          </a:bodyPr>
          <a:lstStyle>
            <a:lvl1pPr algn="l" eaLnBrk="1" latinLnBrk="0" hangingPunct="1">
              <a:defRPr kumimoji="0" lang="en-US" sz="2667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22572"/>
            <a:ext cx="6815667" cy="5503593"/>
          </a:xfrm>
        </p:spPr>
        <p:txBody>
          <a:bodyPr>
            <a:normAutofit/>
          </a:bodyPr>
          <a:lstStyle>
            <a:lvl1pPr eaLnBrk="1" latinLnBrk="0" hangingPunct="1">
              <a:defRPr kumimoji="0" sz="3733"/>
            </a:lvl1pPr>
            <a:lvl2pPr eaLnBrk="1" latinLnBrk="0" hangingPunct="1">
              <a:defRPr kumimoji="0" sz="3200"/>
            </a:lvl2pPr>
            <a:lvl3pPr eaLnBrk="1" latinLnBrk="0" hangingPunct="1">
              <a:defRPr kumimoji="0" sz="2667"/>
            </a:lvl3pPr>
            <a:lvl4pPr eaLnBrk="1" latinLnBrk="0" hangingPunct="1">
              <a:defRPr kumimoji="0" sz="2400"/>
            </a:lvl4pPr>
            <a:lvl5pPr eaLnBrk="1" latinLnBrk="0" hangingPunct="1">
              <a:defRPr kumimoji="0" sz="2400"/>
            </a:lvl5pPr>
            <a:lvl6pPr eaLnBrk="1" latinLnBrk="0" hangingPunct="1">
              <a:defRPr kumimoji="0" sz="2667"/>
            </a:lvl6pPr>
            <a:lvl7pPr eaLnBrk="1" latinLnBrk="0" hangingPunct="1">
              <a:defRPr kumimoji="0" sz="2667"/>
            </a:lvl7pPr>
            <a:lvl8pPr eaLnBrk="1" latinLnBrk="0" hangingPunct="1">
              <a:defRPr kumimoji="0" sz="2667"/>
            </a:lvl8pPr>
            <a:lvl9pPr eaLnBrk="1" latinLnBrk="0" hangingPunct="1">
              <a:defRPr kumimoji="0" sz="2667"/>
            </a:lvl9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 eaLnBrk="1" latinLnBrk="0" hangingPunct="1">
              <a:buNone/>
              <a:defRPr kumimoji="0" sz="1867"/>
            </a:lvl1pPr>
            <a:lvl2pPr marL="609585" indent="0" eaLnBrk="1" latinLnBrk="0" hangingPunct="1">
              <a:buNone/>
              <a:defRPr kumimoji="0" sz="1600"/>
            </a:lvl2pPr>
            <a:lvl3pPr marL="1219170" indent="0" eaLnBrk="1" latinLnBrk="0" hangingPunct="1">
              <a:buNone/>
              <a:defRPr kumimoji="0" sz="1333"/>
            </a:lvl3pPr>
            <a:lvl4pPr marL="1828754" indent="0" eaLnBrk="1" latinLnBrk="0" hangingPunct="1">
              <a:buNone/>
              <a:defRPr kumimoji="0" sz="1200"/>
            </a:lvl4pPr>
            <a:lvl5pPr marL="2438339" indent="0" eaLnBrk="1" latinLnBrk="0" hangingPunct="1">
              <a:buNone/>
              <a:defRPr kumimoji="0" sz="1200"/>
            </a:lvl5pPr>
            <a:lvl6pPr marL="3047924" indent="0" eaLnBrk="1" latinLnBrk="0" hangingPunct="1">
              <a:buNone/>
              <a:defRPr kumimoji="0" sz="1200"/>
            </a:lvl6pPr>
            <a:lvl7pPr marL="3657509" indent="0" eaLnBrk="1" latinLnBrk="0" hangingPunct="1">
              <a:buNone/>
              <a:defRPr kumimoji="0" sz="1200"/>
            </a:lvl7pPr>
            <a:lvl8pPr marL="4267093" indent="0" eaLnBrk="1" latinLnBrk="0" hangingPunct="1">
              <a:buNone/>
              <a:defRPr kumimoji="0" sz="1200"/>
            </a:lvl8pPr>
            <a:lvl9pPr marL="4876678" indent="0" eaLnBrk="1" latinLnBrk="0" hangingPunct="1">
              <a:buNone/>
              <a:defRPr kumimoji="0" sz="1200"/>
            </a:lvl9pPr>
          </a:lstStyle>
          <a:p>
            <a:pPr lvl="0" eaLnBrk="1" latinLnBrk="0" hangingPunct="1"/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4B26-8902-4427-9693-A6FC748CBAF3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953891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sz="2533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 eaLnBrk="1" latinLnBrk="0" hangingPunct="1">
              <a:buNone/>
              <a:defRPr kumimoji="0" sz="4267"/>
            </a:lvl1pPr>
            <a:lvl2pPr marL="609585" indent="0" eaLnBrk="1" latinLnBrk="0" hangingPunct="1">
              <a:buNone/>
              <a:defRPr kumimoji="0" sz="3733"/>
            </a:lvl2pPr>
            <a:lvl3pPr marL="1219170" indent="0" eaLnBrk="1" latinLnBrk="0" hangingPunct="1">
              <a:buNone/>
              <a:defRPr kumimoji="0" sz="3200"/>
            </a:lvl3pPr>
            <a:lvl4pPr marL="1828754" indent="0" eaLnBrk="1" latinLnBrk="0" hangingPunct="1">
              <a:buNone/>
              <a:defRPr kumimoji="0" sz="2667"/>
            </a:lvl4pPr>
            <a:lvl5pPr marL="2438339" indent="0" eaLnBrk="1" latinLnBrk="0" hangingPunct="1">
              <a:buNone/>
              <a:defRPr kumimoji="0" sz="2667"/>
            </a:lvl5pPr>
            <a:lvl6pPr marL="3047924" indent="0" eaLnBrk="1" latinLnBrk="0" hangingPunct="1">
              <a:buNone/>
              <a:defRPr kumimoji="0" sz="2667"/>
            </a:lvl6pPr>
            <a:lvl7pPr marL="3657509" indent="0" eaLnBrk="1" latinLnBrk="0" hangingPunct="1">
              <a:buNone/>
              <a:defRPr kumimoji="0" sz="2667"/>
            </a:lvl7pPr>
            <a:lvl8pPr marL="4267093" indent="0" eaLnBrk="1" latinLnBrk="0" hangingPunct="1">
              <a:buNone/>
              <a:defRPr kumimoji="0" sz="2667"/>
            </a:lvl8pPr>
            <a:lvl9pPr marL="4876678" indent="0" eaLnBrk="1" latinLnBrk="0" hangingPunct="1">
              <a:buNone/>
              <a:defRPr kumimoji="0" sz="2667"/>
            </a:lvl9pPr>
          </a:lstStyle>
          <a:p>
            <a:pPr eaLnBrk="1" latinLnBrk="0" hangingPunct="1"/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>
            <a:normAutofit/>
          </a:bodyPr>
          <a:lstStyle>
            <a:lvl1pPr marL="0" indent="0" eaLnBrk="1" latinLnBrk="0" hangingPunct="1">
              <a:buNone/>
              <a:defRPr kumimoji="0" sz="1600"/>
            </a:lvl1pPr>
            <a:lvl2pPr marL="609585" indent="0" eaLnBrk="1" latinLnBrk="0" hangingPunct="1">
              <a:buNone/>
              <a:defRPr kumimoji="0" sz="1600"/>
            </a:lvl2pPr>
            <a:lvl3pPr marL="1219170" indent="0" eaLnBrk="1" latinLnBrk="0" hangingPunct="1">
              <a:buNone/>
              <a:defRPr kumimoji="0" sz="1333"/>
            </a:lvl3pPr>
            <a:lvl4pPr marL="1828754" indent="0" eaLnBrk="1" latinLnBrk="0" hangingPunct="1">
              <a:buNone/>
              <a:defRPr kumimoji="0" sz="1200"/>
            </a:lvl4pPr>
            <a:lvl5pPr marL="2438339" indent="0" eaLnBrk="1" latinLnBrk="0" hangingPunct="1">
              <a:buNone/>
              <a:defRPr kumimoji="0" sz="1200"/>
            </a:lvl5pPr>
            <a:lvl6pPr marL="3047924" indent="0" eaLnBrk="1" latinLnBrk="0" hangingPunct="1">
              <a:buNone/>
              <a:defRPr kumimoji="0" sz="1200"/>
            </a:lvl6pPr>
            <a:lvl7pPr marL="3657509" indent="0" eaLnBrk="1" latinLnBrk="0" hangingPunct="1">
              <a:buNone/>
              <a:defRPr kumimoji="0" sz="1200"/>
            </a:lvl7pPr>
            <a:lvl8pPr marL="4267093" indent="0" eaLnBrk="1" latinLnBrk="0" hangingPunct="1">
              <a:buNone/>
              <a:defRPr kumimoji="0" sz="1200"/>
            </a:lvl8pPr>
            <a:lvl9pPr marL="4876678" indent="0" eaLnBrk="1" latinLnBrk="0" hangingPunct="1">
              <a:buNone/>
              <a:defRPr kumimoji="0" sz="1200"/>
            </a:lvl9pPr>
          </a:lstStyle>
          <a:p>
            <a:pPr lvl="0" eaLnBrk="1" latinLnBrk="0" hangingPunct="1"/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9744-E663-4F3B-AB0F-D5F359439DD5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876127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sz="3333" b="1" cap="small" baseline="0">
                <a:latin typeface="Constantia" pitchFamily="18" charset="0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49B0-6DE7-4776-9BDC-3EAC997A3F0A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3601532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96629"/>
            <a:ext cx="2743200" cy="5529535"/>
          </a:xfrm>
        </p:spPr>
        <p:txBody>
          <a:bodyPr vert="eaVert">
            <a:normAutofit/>
          </a:bodyPr>
          <a:lstStyle>
            <a:lvl1pPr eaLnBrk="1" latinLnBrk="0" hangingPunct="1">
              <a:defRPr kumimoji="0" sz="3200" b="1" cap="small" baseline="0">
                <a:latin typeface="Constantia" pitchFamily="18" charset="0"/>
              </a:defRPr>
            </a:lvl1pPr>
          </a:lstStyle>
          <a:p>
            <a:pPr eaLnBrk="1" latinLnBrk="0" hangingPunct="1"/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96629"/>
            <a:ext cx="8026400" cy="5529535"/>
          </a:xfrm>
        </p:spPr>
        <p:txBody>
          <a:bodyPr vert="eaVert"/>
          <a:lstStyle>
            <a:lvl1pPr eaLnBrk="1" latinLnBrk="0" hangingPunct="1">
              <a:defRPr kumimoji="0" sz="2133"/>
            </a:lvl1pPr>
            <a:lvl2pPr eaLnBrk="1" latinLnBrk="0" hangingPunct="1">
              <a:defRPr kumimoji="0" sz="1867"/>
            </a:lvl2pPr>
            <a:lvl3pPr eaLnBrk="1" latinLnBrk="0" hangingPunct="1">
              <a:defRPr kumimoji="0" sz="1600"/>
            </a:lvl3pPr>
            <a:lvl4pPr eaLnBrk="1" latinLnBrk="0" hangingPunct="1">
              <a:defRPr kumimoji="0" sz="1467"/>
            </a:lvl4pPr>
            <a:lvl5pPr eaLnBrk="1" latinLnBrk="0" hangingPunct="1">
              <a:defRPr kumimoji="0" sz="1467"/>
            </a:lvl5pPr>
          </a:lstStyle>
          <a:p>
            <a:pPr lvl="0" eaLnBrk="1" latinLnBrk="0" hangingPunct="1"/>
            <a:endParaRPr kumimoji="0"/>
          </a:p>
          <a:p>
            <a:pPr lvl="1" eaLnBrk="1" latinLnBrk="0" hangingPunct="1"/>
            <a:endParaRPr kumimoji="0"/>
          </a:p>
          <a:p>
            <a:pPr lvl="2" eaLnBrk="1" latinLnBrk="0" hangingPunct="1"/>
            <a:endParaRPr kumimoji="0"/>
          </a:p>
          <a:p>
            <a:pPr lvl="3" eaLnBrk="1" latinLnBrk="0" hangingPunct="1"/>
            <a:endParaRPr kumimoji="0"/>
          </a:p>
          <a:p>
            <a:pPr lvl="4" eaLnBrk="1" latinLnBrk="0" hangingPunct="1"/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B1F71-B9CE-4C21-BCD1-8D7B8BF10C76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52764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616D1B-6186-5A4C-85CB-A117E1CB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575AD8-D206-E74F-A3C9-B0861BD44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5B2B18-7DB9-904B-B996-EC3C5108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08EE20-DD71-3344-840A-8650F8C3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6FD353-9D10-C34A-AB8E-B755EE5F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79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CC1A52-8365-704D-9ABF-7C21BEBE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57DC8F-4745-B846-8D43-79D788F30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268D138-DF08-3749-B020-8517417C9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D5BF0B7-FBF4-8944-9585-AC2E4206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AC883A-8EA4-3849-8533-02572FB2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4265A8B-3EC3-9D4F-972A-D757072C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548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C6EC8A-92FE-4F4B-8A31-DCB522131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61FFB89-80D4-934E-8D55-EB90778B9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FB15FF-15F7-2445-B199-640B2BF1C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9601AA1-D9E1-BF49-ADBE-89BBBA868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47FC3F2-6F87-6941-8168-DBEBE365C0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802AE25-CAA5-2E48-93BA-6AE698B2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009F244-9525-4A4D-B4A8-132FE326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ED909E-231B-3348-972A-8890F3FD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88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0E61D0-737F-9C45-9E54-789682BB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8E8455A-65F5-E845-83F7-7EC58CED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9A07CB4-E995-824C-B14B-A2D42EF4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9D66125-7658-044A-B1F6-40B34BC7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153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FBEC4BF-34B5-2A49-BCCA-C1D6555E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778C262-096D-A446-9DA4-F7434CD71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341833B-C0AD-7442-A827-30843512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897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360CC9-6A08-A649-B49C-A860BE5E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042B8F-C158-6C4D-B4CF-3DAA4EAA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7A6D18C-34D3-B943-B1D5-32ECFF0E4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48E210C-3BB8-EA49-B68D-1F90C6FB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98AD9C-0F8A-7D48-84E3-574A4E9A8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43950A7-8211-3B4E-ADA7-CDD735E6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5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392699-8372-C949-B2EB-16EB1B5F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ECF8C6E-75E2-C843-B3EB-D55C21070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4992B9-AC39-F845-9B4B-5473BC217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D9C9F1-68B3-FF47-B6F5-218E69A7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7197471-743B-404D-96CD-0CD41926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99926CC-D402-1947-A62A-BDDD4542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099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1C0ABFB-F5C9-A844-9EB4-14C172E5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43FD6E-ACB4-A643-B357-58B890114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F40204-79DB-6F48-A240-993E05C5B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8B33-5D5F-B542-95EA-9B9CA19CDF48}" type="datetimeFigureOut">
              <a:rPr lang="nb-NO" smtClean="0"/>
              <a:t>07.12.2020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7164D2-B40A-3D4C-9ACE-AF930E8B7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E19FC5-C3E4-3E4F-B588-A4DD4C13D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38418-ECA3-CA44-AC3F-4AF82900C6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609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-13085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029" y="537028"/>
            <a:ext cx="11146972" cy="5544457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22572"/>
            <a:ext cx="10972800" cy="846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340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118FA-C2EB-4182-BB14-0C64839774E4}" type="datetime1">
              <a:rPr kumimoji="0" lang="en-US" smtClean="0"/>
              <a:pPr/>
              <a:t>12/7/20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710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kumimoji="0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kumimoji="0" sz="21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sz="1867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n-US"/>
      </a:defPPr>
      <a:lvl1pPr marL="0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 descr="Et bilde som inneholder kart&#10;&#10;Automatisk generert beskrivelse">
            <a:extLst>
              <a:ext uri="{FF2B5EF4-FFF2-40B4-BE49-F238E27FC236}">
                <a16:creationId xmlns:a16="http://schemas.microsoft.com/office/drawing/2014/main" id="{6116B933-31C5-9041-BCD1-598E3D67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Bilde 5" descr="Et bilde som inneholder gress, utendørs, fjell, tallerken&#10;&#10;Automatisk generert beskrivelse">
            <a:extLst>
              <a:ext uri="{FF2B5EF4-FFF2-40B4-BE49-F238E27FC236}">
                <a16:creationId xmlns:a16="http://schemas.microsoft.com/office/drawing/2014/main" id="{8F3F8821-1210-854F-A6D7-DCB78F311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F8D274F-3B70-5846-B668-C5D3EF923F06}"/>
              </a:ext>
            </a:extLst>
          </p:cNvPr>
          <p:cNvSpPr txBox="1"/>
          <p:nvPr/>
        </p:nvSpPr>
        <p:spPr>
          <a:xfrm>
            <a:off x="313943" y="1879256"/>
            <a:ext cx="3293627" cy="4359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The </a:t>
            </a:r>
            <a:r>
              <a:rPr lang="en-GB" sz="1300" dirty="0" err="1"/>
              <a:t>Florø</a:t>
            </a:r>
            <a:r>
              <a:rPr lang="en-GB" sz="1300" dirty="0"/>
              <a:t> area: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On the coast of western Norway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Strong community culture for personal initiative and entrepreneurial mindset both in business and socially 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Thriving industries based on recourses like fish, oil, gas, mining and cutting edge technologies within sea farming, hydrogen and maritime construction. 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Small public government sector except from social services, health care and education</a:t>
            </a:r>
            <a:br>
              <a:rPr lang="en-GB" sz="1300" dirty="0"/>
            </a:br>
            <a:endParaRPr lang="en-GB" sz="13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Demographics: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12 000 people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Lower birth rates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Older population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14% immigrant population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b="1" dirty="0"/>
              <a:t>Students from vocational studies find work locally</a:t>
            </a:r>
            <a:endParaRPr lang="en-GB" sz="1300" b="1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b="1" dirty="0"/>
              <a:t>Students from general studies generally move to larger cities</a:t>
            </a:r>
            <a:endParaRPr lang="en-GB" sz="1300" b="1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12" name="Rett pil 11">
            <a:extLst>
              <a:ext uri="{FF2B5EF4-FFF2-40B4-BE49-F238E27FC236}">
                <a16:creationId xmlns:a16="http://schemas.microsoft.com/office/drawing/2014/main" id="{083FDC5E-5997-0F4C-9581-922F86BC3319}"/>
              </a:ext>
            </a:extLst>
          </p:cNvPr>
          <p:cNvCxnSpPr/>
          <p:nvPr/>
        </p:nvCxnSpPr>
        <p:spPr>
          <a:xfrm>
            <a:off x="10214352" y="1670770"/>
            <a:ext cx="273269" cy="2207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0043FA0-D4C7-3C47-A539-64CD8A62EED1}"/>
              </a:ext>
            </a:extLst>
          </p:cNvPr>
          <p:cNvSpPr txBox="1"/>
          <p:nvPr/>
        </p:nvSpPr>
        <p:spPr>
          <a:xfrm>
            <a:off x="358933" y="204876"/>
            <a:ext cx="2593356" cy="148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Flora upper secondary school: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Knowledge, inspiration and personal growth for all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550 students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7 programmes (general and vocational)</a:t>
            </a:r>
          </a:p>
        </p:txBody>
      </p:sp>
      <p:pic>
        <p:nvPicPr>
          <p:cNvPr id="22" name="Bilde 21" descr="Et bilde som inneholder person, innendørs, bord, kvinne&#10;&#10;Automatisk generert beskrivelse">
            <a:extLst>
              <a:ext uri="{FF2B5EF4-FFF2-40B4-BE49-F238E27FC236}">
                <a16:creationId xmlns:a16="http://schemas.microsoft.com/office/drawing/2014/main" id="{30673571-BFC7-014D-958E-255ABBFD03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316" y="4945805"/>
            <a:ext cx="6864680" cy="18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4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Bilde 22" descr="Et bilde som inneholder utendørs, person, gress, mann&#10;&#10;Automatisk generert beskrivelse">
            <a:extLst>
              <a:ext uri="{FF2B5EF4-FFF2-40B4-BE49-F238E27FC236}">
                <a16:creationId xmlns:a16="http://schemas.microsoft.com/office/drawing/2014/main" id="{C939AD48-BA10-1B4D-81DF-7C6338F11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5" r="2283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Bilde 2" descr="Et bilde som inneholder person, innendørs, barn, sitter&#10;&#10;Automatisk generert beskrivelse">
            <a:extLst>
              <a:ext uri="{FF2B5EF4-FFF2-40B4-BE49-F238E27FC236}">
                <a16:creationId xmlns:a16="http://schemas.microsoft.com/office/drawing/2014/main" id="{734D4333-51EF-8744-8A71-7ECF38803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7" r="6554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13" name="Freeform: Shape 11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5" name="Freeform: Shape 11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82D6F33-5244-FF40-AA55-D82C5A03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GB" sz="1800" dirty="0"/>
              <a:t>Flora upper secondary: Examples of best practice in building sustainable local communities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276559-EE70-9146-80A0-54BBB952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GB" sz="1800" dirty="0"/>
              <a:t>School run projects</a:t>
            </a:r>
            <a:endParaRPr lang="en-GB" sz="1800" dirty="0">
              <a:cs typeface="Calibri"/>
            </a:endParaRPr>
          </a:p>
          <a:p>
            <a:pPr lvl="1"/>
            <a:r>
              <a:rPr lang="en-GB" sz="1800" dirty="0"/>
              <a:t>Preparing young immigrants for upper secondary education</a:t>
            </a:r>
            <a:endParaRPr lang="en-GB" sz="1800" dirty="0">
              <a:cs typeface="Calibri"/>
            </a:endParaRPr>
          </a:p>
          <a:p>
            <a:pPr lvl="1"/>
            <a:r>
              <a:rPr lang="en-GB" sz="1800" dirty="0"/>
              <a:t>Educating migrants to become certified health care workers in collaboration with local community</a:t>
            </a:r>
            <a:endParaRPr lang="en-GB" sz="1800" dirty="0">
              <a:cs typeface="Calibri"/>
            </a:endParaRPr>
          </a:p>
          <a:p>
            <a:pPr lvl="1"/>
            <a:r>
              <a:rPr lang="en-GB" sz="1800" dirty="0"/>
              <a:t>Maintenance work on nature trails for the benefit of the local community</a:t>
            </a:r>
          </a:p>
          <a:p>
            <a:pPr lvl="1"/>
            <a:r>
              <a:rPr lang="en-GB" sz="1800" dirty="0">
                <a:solidFill>
                  <a:srgbClr val="FFC000"/>
                </a:solidFill>
              </a:rPr>
              <a:t>THE MALAWI – project – more later … </a:t>
            </a:r>
          </a:p>
          <a:p>
            <a:pPr lvl="1"/>
            <a:endParaRPr lang="en-GB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51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ED715F-17E2-B046-81E9-87012522B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5" y="1112969"/>
            <a:ext cx="4233091" cy="4166010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FFFFFF"/>
                </a:solidFill>
              </a:rPr>
              <a:t>UsingYouth</a:t>
            </a:r>
            <a:r>
              <a:rPr lang="en-GB" dirty="0">
                <a:solidFill>
                  <a:srgbClr val="FFFFFF"/>
                </a:solidFill>
              </a:rPr>
              <a:t> businesses to facilitate the entrepreneurial mindset for students 16-19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FBED9F3-9D8A-4545-BB14-B2D16C52ADD8}"/>
              </a:ext>
            </a:extLst>
          </p:cNvPr>
          <p:cNvSpPr txBox="1">
            <a:spLocks/>
          </p:cNvSpPr>
          <p:nvPr/>
        </p:nvSpPr>
        <p:spPr>
          <a:xfrm>
            <a:off x="6096000" y="1011045"/>
            <a:ext cx="5355454" cy="5247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Tx/>
              <a:buChar char="-"/>
            </a:pPr>
            <a:r>
              <a:rPr lang="en-GB" dirty="0"/>
              <a:t>From 1997 and onwards.</a:t>
            </a:r>
          </a:p>
          <a:p>
            <a:pPr marL="571500" indent="-571500">
              <a:buFontTx/>
              <a:buChar char="-"/>
            </a:pPr>
            <a:r>
              <a:rPr lang="en-GB" dirty="0"/>
              <a:t>Linked to the national curriculum from 2001</a:t>
            </a:r>
          </a:p>
          <a:p>
            <a:pPr marL="571500" indent="-571500">
              <a:buFontTx/>
              <a:buChar char="-"/>
            </a:pPr>
            <a:r>
              <a:rPr lang="en-GB" dirty="0"/>
              <a:t>We live in a business driven community– and YB contributes to reproduction </a:t>
            </a:r>
            <a:r>
              <a:rPr lang="en-GB" dirty="0" err="1"/>
              <a:t>ofentrepreneurial</a:t>
            </a:r>
            <a:r>
              <a:rPr lang="en-GB" dirty="0"/>
              <a:t>  mindset</a:t>
            </a:r>
          </a:p>
        </p:txBody>
      </p:sp>
    </p:spTree>
    <p:extLst>
      <p:ext uri="{BB962C8B-B14F-4D97-AF65-F5344CB8AC3E}">
        <p14:creationId xmlns:p14="http://schemas.microsoft.com/office/powerpoint/2010/main" val="2735308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Bilde 18" descr="Et bilde som inneholder utendørs, mann, person, bilvei&#10;&#10;Automatisk generert beskrivelse">
            <a:extLst>
              <a:ext uri="{FF2B5EF4-FFF2-40B4-BE49-F238E27FC236}">
                <a16:creationId xmlns:a16="http://schemas.microsoft.com/office/drawing/2014/main" id="{9DA7B492-7E62-1F43-9814-97423713C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16" r="14989" b="-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1" name="Bilde 10" descr="Et bilde som inneholder person, innendørs, stående, mann&#10;&#10;Automatisk generert beskrivelse">
            <a:extLst>
              <a:ext uri="{FF2B5EF4-FFF2-40B4-BE49-F238E27FC236}">
                <a16:creationId xmlns:a16="http://schemas.microsoft.com/office/drawing/2014/main" id="{482E9B4B-E5A6-C140-94D9-B7C2EC508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30" r="25421" b="-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13" name="Freeform: Shape 11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5" name="Freeform: Shape 11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82D6F33-5244-FF40-AA55-D82C5A03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GB" sz="1800" dirty="0"/>
              <a:t>Flora upper secondary: Examples of best practice in building sustainable local communities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276559-EE70-9146-80A0-54BBB952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800"/>
              <a:t>Student run projects as Youth Businesses</a:t>
            </a:r>
          </a:p>
          <a:p>
            <a:pPr lvl="1"/>
            <a:r>
              <a:rPr lang="en-GB" sz="1800"/>
              <a:t>Students in our Building and construction programme make benches, tables, bus stop shelters and rest huts for the benefit of our local community</a:t>
            </a:r>
          </a:p>
        </p:txBody>
      </p:sp>
    </p:spTree>
    <p:extLst>
      <p:ext uri="{BB962C8B-B14F-4D97-AF65-F5344CB8AC3E}">
        <p14:creationId xmlns:p14="http://schemas.microsoft.com/office/powerpoint/2010/main" val="276400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stående, innendørs, poserer&#10;&#10;Automatisk generert beskrivelse">
            <a:extLst>
              <a:ext uri="{FF2B5EF4-FFF2-40B4-BE49-F238E27FC236}">
                <a16:creationId xmlns:a16="http://schemas.microsoft.com/office/drawing/2014/main" id="{B25BF60B-1371-D243-B25C-A6F69012C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0" r="25391"/>
          <a:stretch/>
        </p:blipFill>
        <p:spPr>
          <a:xfrm>
            <a:off x="7368651" y="-17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Bilde 7" descr="Et bilde som inneholder person, innendørs, stående, poserer&#10;&#10;Automatisk generert beskrivelse">
            <a:extLst>
              <a:ext uri="{FF2B5EF4-FFF2-40B4-BE49-F238E27FC236}">
                <a16:creationId xmlns:a16="http://schemas.microsoft.com/office/drawing/2014/main" id="{AECCB888-F26A-BE4F-A8F1-85D85BBE8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4" r="22433" b="1"/>
          <a:stretch/>
        </p:blipFill>
        <p:spPr>
          <a:xfrm>
            <a:off x="4551920" y="-35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13" name="Freeform: Shape 11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5" name="Freeform: Shape 11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82D6F33-5244-FF40-AA55-D82C5A03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6576"/>
            <a:ext cx="2804504" cy="1970025"/>
          </a:xfrm>
        </p:spPr>
        <p:txBody>
          <a:bodyPr anchor="ctr">
            <a:normAutofit/>
          </a:bodyPr>
          <a:lstStyle/>
          <a:p>
            <a:r>
              <a:rPr lang="en-GB" sz="2400" dirty="0"/>
              <a:t>Flora upper secondary: Examples of best practice in building sustainable local communities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276559-EE70-9146-80A0-54BBB952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3936670" cy="391879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GB" sz="2000" dirty="0"/>
              <a:t>Student run projects as Youth Businesses</a:t>
            </a:r>
          </a:p>
          <a:p>
            <a:pPr lvl="1"/>
            <a:r>
              <a:rPr lang="en-GB" sz="2000" dirty="0"/>
              <a:t>Students in our sports programme deliver Physical Education (PE) for young immigrants preparing for upper secondary education</a:t>
            </a:r>
          </a:p>
          <a:p>
            <a:pPr lvl="1"/>
            <a:r>
              <a:rPr lang="en-GB" sz="2000" dirty="0"/>
              <a:t>Students in our Healthcare, child &amp; youth programme deliver homework assistance to kids in primary school </a:t>
            </a:r>
          </a:p>
          <a:p>
            <a:pPr lvl="1"/>
            <a:r>
              <a:rPr lang="en-GB" sz="2000" dirty="0"/>
              <a:t>Students in our Healthcare, child &amp; youth programme as «Yellow angels» visiting homes for the elderly</a:t>
            </a:r>
          </a:p>
          <a:p>
            <a:pPr lvl="1"/>
            <a:r>
              <a:rPr lang="en-GB" sz="2000" dirty="0"/>
              <a:t>And organizing “Birthday parties and events” for kids.</a:t>
            </a:r>
          </a:p>
          <a:p>
            <a:pPr lvl="1"/>
            <a:r>
              <a:rPr lang="en-GB" sz="2000" dirty="0">
                <a:solidFill>
                  <a:srgbClr val="FFC000"/>
                </a:solidFill>
              </a:rPr>
              <a:t>THE MALAWI – project – more later … </a:t>
            </a:r>
          </a:p>
        </p:txBody>
      </p:sp>
    </p:spTree>
    <p:extLst>
      <p:ext uri="{BB962C8B-B14F-4D97-AF65-F5344CB8AC3E}">
        <p14:creationId xmlns:p14="http://schemas.microsoft.com/office/powerpoint/2010/main" val="209956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ED715F-17E2-B046-81E9-87012522B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5" y="1112969"/>
            <a:ext cx="4153579" cy="4166010"/>
          </a:xfrm>
        </p:spPr>
        <p:txBody>
          <a:bodyPr>
            <a:normAutofit/>
          </a:bodyPr>
          <a:lstStyle/>
          <a:p>
            <a:r>
              <a:rPr lang="nb-NO" dirty="0" err="1">
                <a:solidFill>
                  <a:srgbClr val="FFFFFF"/>
                </a:solidFill>
              </a:rPr>
              <a:t>Local</a:t>
            </a:r>
            <a:r>
              <a:rPr lang="nb-NO" dirty="0">
                <a:solidFill>
                  <a:srgbClr val="FFFFFF"/>
                </a:solidFill>
              </a:rPr>
              <a:t> stakeholders in  </a:t>
            </a:r>
            <a:r>
              <a:rPr lang="nb-NO" dirty="0" err="1">
                <a:solidFill>
                  <a:srgbClr val="FFFFFF"/>
                </a:solidFill>
              </a:rPr>
              <a:t>our</a:t>
            </a:r>
            <a:r>
              <a:rPr lang="nb-NO" dirty="0">
                <a:solidFill>
                  <a:srgbClr val="FFFFFF"/>
                </a:solidFill>
              </a:rPr>
              <a:t> </a:t>
            </a:r>
            <a:r>
              <a:rPr lang="nb-NO" dirty="0" err="1">
                <a:solidFill>
                  <a:srgbClr val="FFFFFF"/>
                </a:solidFill>
              </a:rPr>
              <a:t>entrepreneurship</a:t>
            </a:r>
            <a:r>
              <a:rPr lang="nb-NO" dirty="0">
                <a:solidFill>
                  <a:srgbClr val="FFFFFF"/>
                </a:solidFill>
              </a:rPr>
              <a:t> </a:t>
            </a:r>
            <a:r>
              <a:rPr lang="nb-NO" dirty="0" err="1">
                <a:solidFill>
                  <a:srgbClr val="FFFFFF"/>
                </a:solidFill>
              </a:rPr>
              <a:t>projetcs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392142-43D1-E14B-BF8D-A0A5DE133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5728776"/>
          </a:xfrm>
        </p:spPr>
        <p:txBody>
          <a:bodyPr anchor="t">
            <a:normAutofit fontScale="92500"/>
          </a:bodyPr>
          <a:lstStyle/>
          <a:p>
            <a:r>
              <a:rPr lang="en-GB" dirty="0"/>
              <a:t>Students and teachers in upper secondary school (16-19 y)</a:t>
            </a:r>
          </a:p>
          <a:p>
            <a:r>
              <a:rPr lang="en-GB" dirty="0"/>
              <a:t>Youth in general in our area</a:t>
            </a:r>
          </a:p>
          <a:p>
            <a:r>
              <a:rPr lang="en-GB" dirty="0"/>
              <a:t>Industries interest groups facilitating networks and business clusters</a:t>
            </a:r>
          </a:p>
          <a:p>
            <a:r>
              <a:rPr lang="en-GB" dirty="0"/>
              <a:t>Voluntary groups</a:t>
            </a:r>
          </a:p>
          <a:p>
            <a:r>
              <a:rPr lang="en-GB" dirty="0"/>
              <a:t>Immigration and Integration centre</a:t>
            </a:r>
          </a:p>
          <a:p>
            <a:r>
              <a:rPr lang="en-GB" dirty="0"/>
              <a:t>Local government and youth workers</a:t>
            </a:r>
          </a:p>
          <a:p>
            <a:r>
              <a:rPr lang="en-GB" dirty="0"/>
              <a:t>Regional Youth Entrepreneurship association. </a:t>
            </a:r>
          </a:p>
          <a:p>
            <a:r>
              <a:rPr lang="en-GB" dirty="0"/>
              <a:t>Partners in Malawi</a:t>
            </a:r>
          </a:p>
          <a:p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9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1A7A46-912E-F643-8CD4-B402E17E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Tools in our toolbox and tools in the making in other ERASMUS projects.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18E154-DB35-F44E-B50B-CC7C63AB8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472545" cy="5773884"/>
          </a:xfrm>
        </p:spPr>
        <p:txBody>
          <a:bodyPr anchor="t">
            <a:normAutofit fontScale="92500" lnSpcReduction="20000"/>
          </a:bodyPr>
          <a:lstStyle/>
          <a:p>
            <a:r>
              <a:rPr lang="en-GB" dirty="0"/>
              <a:t>Design models to strengthen bond between students and local businesses to </a:t>
            </a:r>
          </a:p>
          <a:p>
            <a:pPr lvl="1"/>
            <a:r>
              <a:rPr lang="en-GB" dirty="0"/>
              <a:t>increase return to local labour market after completed studies </a:t>
            </a:r>
          </a:p>
          <a:p>
            <a:pPr lvl="1"/>
            <a:r>
              <a:rPr lang="en-GB" dirty="0"/>
              <a:t>make learning more relevant</a:t>
            </a:r>
          </a:p>
          <a:p>
            <a:r>
              <a:rPr lang="en-GB" dirty="0"/>
              <a:t>YB – Youth business, and entrepreneurship as method and identifier of business opportunities</a:t>
            </a:r>
          </a:p>
          <a:p>
            <a:r>
              <a:rPr lang="en-GB" dirty="0"/>
              <a:t>Models for teaching which incorporates local contribution</a:t>
            </a:r>
          </a:p>
          <a:p>
            <a:r>
              <a:rPr lang="en-GB" dirty="0"/>
              <a:t>Models for engaging in social entrepreneurship </a:t>
            </a:r>
          </a:p>
          <a:p>
            <a:r>
              <a:rPr lang="en-GB" dirty="0"/>
              <a:t>Models for integration of immigrants  in upper secondary education</a:t>
            </a:r>
          </a:p>
          <a:p>
            <a:r>
              <a:rPr lang="en-GB" dirty="0"/>
              <a:t>Enhance mental models of “me in my area in 3 or 6 years”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21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ultimedia Choreography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EBBBDF27CB3204DB626FFDA9CA85E13" ma:contentTypeVersion="4" ma:contentTypeDescription="Opprett et nytt dokument." ma:contentTypeScope="" ma:versionID="1006bd7bd8688e74711ac0fded086d6d">
  <xsd:schema xmlns:xsd="http://www.w3.org/2001/XMLSchema" xmlns:xs="http://www.w3.org/2001/XMLSchema" xmlns:p="http://schemas.microsoft.com/office/2006/metadata/properties" xmlns:ns2="ef4e95d1-f09b-4e88-9839-71e247550120" targetNamespace="http://schemas.microsoft.com/office/2006/metadata/properties" ma:root="true" ma:fieldsID="97e8c96823d4ba60ec640aa6c5ac0c9f" ns2:_="">
    <xsd:import namespace="ef4e95d1-f09b-4e88-9839-71e2475501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e95d1-f09b-4e88-9839-71e247550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4A1B00-4C43-48AB-880C-3BD6105AE8CC}">
  <ds:schemaRefs>
    <ds:schemaRef ds:uri="http://purl.org/dc/elements/1.1/"/>
    <ds:schemaRef ds:uri="ef4e95d1-f09b-4e88-9839-71e247550120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977318-011B-4143-A8B8-A577FC5B3F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66A710-D099-4408-8D75-909544D11E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4e95d1-f09b-4e88-9839-71e2475501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489</Words>
  <Application>Microsoft Macintosh PowerPoint</Application>
  <PresentationFormat>Widescreen</PresentationFormat>
  <Paragraphs>59</Paragraphs>
  <Slides>7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Constantia</vt:lpstr>
      <vt:lpstr>Copperplate Gothic Bold</vt:lpstr>
      <vt:lpstr>Office-tema</vt:lpstr>
      <vt:lpstr>Multimedia Choreography</vt:lpstr>
      <vt:lpstr>PowerPoint-presentasjon</vt:lpstr>
      <vt:lpstr>Flora upper secondary: Examples of best practice in building sustainable local communities</vt:lpstr>
      <vt:lpstr>UsingYouth businesses to facilitate the entrepreneurial mindset for students 16-19</vt:lpstr>
      <vt:lpstr>Flora upper secondary: Examples of best practice in building sustainable local communities</vt:lpstr>
      <vt:lpstr>Flora upper secondary: Examples of best practice in building sustainable local communities</vt:lpstr>
      <vt:lpstr>Local stakeholders in  our entrepreneurship projetcs</vt:lpstr>
      <vt:lpstr>Tools in our toolbox and tools in the making in other ERASMUS projects.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Knut Christian Clausen</dc:creator>
  <cp:lastModifiedBy>Knut Christian Clausen</cp:lastModifiedBy>
  <cp:revision>105</cp:revision>
  <dcterms:created xsi:type="dcterms:W3CDTF">2020-10-20T11:26:55Z</dcterms:created>
  <dcterms:modified xsi:type="dcterms:W3CDTF">2020-12-09T13:44:20Z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707900946</vt:i4>
  </property>
  <property fmtid="{D5CDD505-2E9C-101B-9397-08002B2CF9AE}" pid="3" name="_NewReviewCycle">
    <vt:lpwstr/>
  </property>
  <property fmtid="{D5CDD505-2E9C-101B-9397-08002B2CF9AE}" pid="4" name="_EmailSubject">
    <vt:lpwstr>Erasmus+ Feedback fraom the webinar + The presentations</vt:lpwstr>
  </property>
  <property fmtid="{D5CDD505-2E9C-101B-9397-08002B2CF9AE}" pid="5" name="_AuthorEmail">
    <vt:lpwstr>Lars.Anders.Nybu@vlfk.no</vt:lpwstr>
  </property>
  <property fmtid="{D5CDD505-2E9C-101B-9397-08002B2CF9AE}" pid="6" name="_AuthorEmailDisplayName">
    <vt:lpwstr>Lars Anders Nybu</vt:lpwstr>
  </property>
</Properties>
</file>