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1" r:id="rId2"/>
    <p:sldId id="282" r:id="rId3"/>
    <p:sldId id="256" r:id="rId4"/>
    <p:sldId id="259" r:id="rId5"/>
    <p:sldId id="274" r:id="rId6"/>
    <p:sldId id="257" r:id="rId7"/>
    <p:sldId id="265" r:id="rId8"/>
    <p:sldId id="275" r:id="rId9"/>
    <p:sldId id="277" r:id="rId10"/>
    <p:sldId id="268" r:id="rId11"/>
    <p:sldId id="258" r:id="rId12"/>
    <p:sldId id="264" r:id="rId13"/>
    <p:sldId id="279" r:id="rId14"/>
    <p:sldId id="263" r:id="rId15"/>
    <p:sldId id="260" r:id="rId16"/>
    <p:sldId id="272" r:id="rId17"/>
    <p:sldId id="276" r:id="rId18"/>
    <p:sldId id="278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A1FF1-2F3B-401D-89A5-4DE1C317D7BB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0CF2-EA83-49FA-8B8D-16DD192D45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374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10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359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74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269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212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982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830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FEFF4-610D-43C6-9342-90768E86F32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806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15A692-8340-48C4-B532-CDBD2EB0B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5A15768-8E10-4B16-8BFA-1A77714B0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B7F26C-F151-4987-B185-CD79DE4B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40F9D2-EED0-43E8-B323-E6C3F471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E7D079-9A2E-4E8C-A77B-7AB9A718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899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487277-2D7C-4EAA-88DE-35E4A3D65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A2952B3-EE8C-4A35-96BD-8DC7E23C1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78980F-D701-4002-BF0D-3A19E2C6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4C8721-05A0-46C2-8864-BE580DE2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9CD741-A1F7-419D-B517-82D2E799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007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E159EE0-B8D7-4784-A51D-EF4D4D00F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C0A3994-9F61-4498-90A1-DAD4EA71D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814375-4937-4FA7-B89E-5EBB1DF6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BC1289-374D-4E1B-BBEE-6D059FB5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03193E-C332-4F3C-9D8E-DDCA4C4B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20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E84-6F00-4D6A-951C-6EA986E7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3C23FD-8549-46CC-876E-2AE1ED411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22D2C9-8C42-4CAC-8C4F-6F29C669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75D210-E3AB-4CA9-BC4B-2EDE9DD6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BACDFD-1469-4457-81E1-09ACAC83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600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14FAEE-96E8-4B12-A5D9-A9A83A88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5C7EBD5-A164-4261-9404-25828C68E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D88705-1D12-4CFD-B3B6-4647C55F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D74BCB-2E1D-453D-ADDE-5C91DCC8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5C2E35-D0CF-44EC-882B-7F2B21C0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22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25EF83-998D-4323-A68C-5BA6CDCE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EEEFAE-DE9D-414E-97E7-99A6D3ADC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6259CC7-9F8B-4222-BA66-FE7DCCC46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6F42248-02BD-478B-846A-F0B3BD53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EA3579-02A8-483C-97E2-F92FE870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B36A09-0C97-4F8F-A32C-E8C35774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86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FB65B5-CC5D-43E9-A00D-71F9B207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9C4FBA-76E5-449C-A963-3B2423D95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0ED442E-4D74-4E8E-8A17-2C020DF48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C7EDACD-30B2-4C7B-B023-A0D408FB5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ED57FAF-6370-4249-9FE4-0452A4A37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620B564-0225-4A62-9867-687DE24E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ED73C1A-C456-43A4-9C8E-F0633466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BCBC3BB-E8D6-43A0-9EF7-CDC4E629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23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C08803-6710-4B13-B1C6-F8DCF4AE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DDB9CC5-DEB7-4D90-87C8-757E2397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D1B3DB7-8519-418A-83D0-F4621B16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776D9AA-247D-490D-811A-BC1DB0ED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17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E3F6BE5-5218-4910-B17E-AFFB3F8F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B4ECC9-E78C-4D2F-B975-962A05B3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D8B0F31-9429-429D-806D-CE6EBE5E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01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44CD7-414B-4801-AA8E-035CB4013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E73B4B-EB12-4910-84D9-58B88210B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E7116EA-FC94-4685-B3BE-DB63D2DE8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6CB8A0-CC4D-4968-A43A-022D8548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8C3C895-2E87-4FD9-ACDF-69D59F8B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785ACB1-8172-44CD-9839-63006449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675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159EDE-0851-4810-85E6-570D21DFB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4F34ABB-B6D9-4573-921C-ECC50545E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FBC2B7-685A-4042-A7EE-44AFDB9DC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30BB92D-C6DA-4B58-959C-EE89D200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1DE67DF-C255-4E3F-959E-BB1590D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982450-AD6C-4D7C-BDF2-C8B4A149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167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FFDCEA4-769B-4057-BA57-0AE4D297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5B6D6AF-F28F-4DA7-AA98-579FAFDD0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E6ACBF-E704-4273-ABB3-0F45A2060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33029-E8C1-4B44-B22F-8D2459196709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DBEC9B-A3F4-46A2-A8D9-C6615C02E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8955F58-66E3-4279-A808-CF499E960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E9F02-1E42-46EE-BE46-AE72D695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21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youthcodemalawi" TargetMode="External"/><Relationship Id="rId2" Type="http://schemas.openxmlformats.org/officeDocument/2006/relationships/hyperlink" Target="https://www.facebook.com/prosjektmalawiub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floravgs" TargetMode="External"/><Relationship Id="rId4" Type="http://schemas.openxmlformats.org/officeDocument/2006/relationships/hyperlink" Target="https://www.facebook.com/kumudzikuwal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45067" y="1490133"/>
            <a:ext cx="10092266" cy="1490133"/>
          </a:xfrm>
        </p:spPr>
        <p:txBody>
          <a:bodyPr>
            <a:normAutofit fontScale="90000"/>
          </a:bodyPr>
          <a:lstStyle/>
          <a:p>
            <a:pPr algn="ctr"/>
            <a:r>
              <a:rPr lang="nb-NO" sz="9600" dirty="0"/>
              <a:t>Trond-Ole Hjorthaug</a:t>
            </a:r>
            <a:endParaRPr lang="nb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D8C7424C-76FA-4EC9-86DB-0E144EEC5B42}"/>
              </a:ext>
            </a:extLst>
          </p:cNvPr>
          <p:cNvSpPr txBox="1">
            <a:spLocks/>
          </p:cNvSpPr>
          <p:nvPr/>
        </p:nvSpPr>
        <p:spPr>
          <a:xfrm>
            <a:off x="3206090" y="3429000"/>
            <a:ext cx="5170220" cy="1854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800" dirty="0" err="1">
                <a:solidFill>
                  <a:schemeClr val="tx1"/>
                </a:solidFill>
              </a:rPr>
              <a:t>Entrepreneurship</a:t>
            </a:r>
            <a:r>
              <a:rPr lang="nb-NO" sz="2800" dirty="0">
                <a:solidFill>
                  <a:schemeClr val="tx1"/>
                </a:solidFill>
              </a:rPr>
              <a:t> </a:t>
            </a:r>
            <a:r>
              <a:rPr lang="nb-NO" sz="2800" dirty="0" err="1">
                <a:solidFill>
                  <a:schemeClr val="tx1"/>
                </a:solidFill>
              </a:rPr>
              <a:t>teacher</a:t>
            </a:r>
            <a:endParaRPr lang="nb-NO" sz="2800" dirty="0">
              <a:solidFill>
                <a:schemeClr val="tx1"/>
              </a:solidFill>
            </a:endParaRPr>
          </a:p>
          <a:p>
            <a:pPr algn="ctr"/>
            <a:r>
              <a:rPr lang="nb-NO" sz="2800" dirty="0">
                <a:solidFill>
                  <a:schemeClr val="tx1"/>
                </a:solidFill>
              </a:rPr>
              <a:t>Advisor </a:t>
            </a:r>
            <a:r>
              <a:rPr lang="nb-NO" sz="2800" dirty="0" err="1">
                <a:solidFill>
                  <a:schemeClr val="tx1"/>
                </a:solidFill>
              </a:rPr>
              <a:t>of</a:t>
            </a:r>
            <a:r>
              <a:rPr lang="nb-NO" sz="2800" dirty="0">
                <a:solidFill>
                  <a:schemeClr val="tx1"/>
                </a:solidFill>
              </a:rPr>
              <a:t> </a:t>
            </a:r>
            <a:r>
              <a:rPr lang="nb-NO" sz="2800" dirty="0" err="1">
                <a:solidFill>
                  <a:schemeClr val="tx1"/>
                </a:solidFill>
              </a:rPr>
              <a:t>Youth</a:t>
            </a:r>
            <a:r>
              <a:rPr lang="nb-NO" sz="2800" dirty="0">
                <a:solidFill>
                  <a:schemeClr val="tx1"/>
                </a:solidFill>
              </a:rPr>
              <a:t> Companies</a:t>
            </a:r>
          </a:p>
        </p:txBody>
      </p:sp>
    </p:spTree>
    <p:extLst>
      <p:ext uri="{BB962C8B-B14F-4D97-AF65-F5344CB8AC3E}">
        <p14:creationId xmlns:p14="http://schemas.microsoft.com/office/powerpoint/2010/main" val="2370977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4F0D41-7F93-4839-91DB-E6E7EA7B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90306"/>
            <a:ext cx="4425244" cy="1320800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for 400 NOK in Norge?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655CC6-519B-4A42-8E4C-C11F9D0CE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22424"/>
            <a:ext cx="4636911" cy="3101976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23 </a:t>
            </a:r>
            <a:r>
              <a:rPr lang="nb-NO" dirty="0" err="1"/>
              <a:t>bottles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0,33 </a:t>
            </a:r>
            <a:r>
              <a:rPr lang="nb-NO" dirty="0" err="1"/>
              <a:t>litre</a:t>
            </a:r>
            <a:r>
              <a:rPr lang="nb-NO" dirty="0"/>
              <a:t> Coca-Cola</a:t>
            </a:r>
          </a:p>
          <a:p>
            <a:r>
              <a:rPr lang="nb-NO" dirty="0"/>
              <a:t>19,5 </a:t>
            </a:r>
            <a:r>
              <a:rPr lang="nb-NO" dirty="0" err="1"/>
              <a:t>litres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milk</a:t>
            </a:r>
            <a:endParaRPr lang="nb-NO" dirty="0"/>
          </a:p>
          <a:p>
            <a:r>
              <a:rPr lang="nb-NO" dirty="0"/>
              <a:t>25 </a:t>
            </a:r>
            <a:r>
              <a:rPr lang="nb-NO" dirty="0" err="1"/>
              <a:t>litres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gasoline</a:t>
            </a:r>
            <a:r>
              <a:rPr lang="nb-NO" dirty="0"/>
              <a:t> (16 NOK/</a:t>
            </a:r>
            <a:r>
              <a:rPr lang="nb-NO" dirty="0" err="1"/>
              <a:t>litre</a:t>
            </a:r>
            <a:r>
              <a:rPr lang="nb-NO" dirty="0"/>
              <a:t>)</a:t>
            </a:r>
          </a:p>
          <a:p>
            <a:r>
              <a:rPr lang="nb-NO" dirty="0"/>
              <a:t>1/325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yearly</a:t>
            </a:r>
            <a:r>
              <a:rPr lang="nb-NO" dirty="0"/>
              <a:t> </a:t>
            </a:r>
            <a:r>
              <a:rPr lang="nb-NO" dirty="0" err="1"/>
              <a:t>cost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student at </a:t>
            </a:r>
            <a:r>
              <a:rPr lang="nb-NO" dirty="0" err="1"/>
              <a:t>upper</a:t>
            </a:r>
            <a:r>
              <a:rPr lang="nb-NO" dirty="0"/>
              <a:t> </a:t>
            </a:r>
            <a:r>
              <a:rPr lang="nb-NO" dirty="0" err="1"/>
              <a:t>secondary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(Half a </a:t>
            </a:r>
            <a:r>
              <a:rPr lang="nb-NO" dirty="0" err="1"/>
              <a:t>day</a:t>
            </a:r>
            <a:r>
              <a:rPr lang="nb-NO" dirty="0"/>
              <a:t> at </a:t>
            </a:r>
            <a:r>
              <a:rPr lang="nb-NO" dirty="0" err="1"/>
              <a:t>school</a:t>
            </a:r>
            <a:r>
              <a:rPr lang="nb-NO" dirty="0"/>
              <a:t>)</a:t>
            </a:r>
          </a:p>
          <a:p>
            <a:r>
              <a:rPr lang="nb-NO" dirty="0" err="1"/>
              <a:t>Salary</a:t>
            </a:r>
            <a:r>
              <a:rPr lang="nb-NO" dirty="0"/>
              <a:t> to a </a:t>
            </a:r>
            <a:r>
              <a:rPr lang="nb-NO" dirty="0" err="1"/>
              <a:t>substitute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for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lesson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C78D759F-B2AB-4B39-859D-8D9F8BAC7790}"/>
              </a:ext>
            </a:extLst>
          </p:cNvPr>
          <p:cNvSpPr txBox="1">
            <a:spLocks/>
          </p:cNvSpPr>
          <p:nvPr/>
        </p:nvSpPr>
        <p:spPr>
          <a:xfrm>
            <a:off x="6408884" y="112889"/>
            <a:ext cx="442524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dirty="0" err="1">
                <a:solidFill>
                  <a:schemeClr val="tx1"/>
                </a:solidFill>
              </a:rPr>
              <a:t>What</a:t>
            </a:r>
            <a:r>
              <a:rPr lang="nb-NO" dirty="0">
                <a:solidFill>
                  <a:schemeClr val="tx1"/>
                </a:solidFill>
              </a:rPr>
              <a:t> do </a:t>
            </a:r>
            <a:r>
              <a:rPr lang="nb-NO" dirty="0" err="1">
                <a:solidFill>
                  <a:schemeClr val="tx1"/>
                </a:solidFill>
              </a:rPr>
              <a:t>you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get</a:t>
            </a:r>
            <a:r>
              <a:rPr lang="nb-NO" dirty="0">
                <a:solidFill>
                  <a:schemeClr val="tx1"/>
                </a:solidFill>
              </a:rPr>
              <a:t> for 400 NOK in Malawi?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5246644D-AEA4-4D03-BE69-FD402C092C71}"/>
              </a:ext>
            </a:extLst>
          </p:cNvPr>
          <p:cNvSpPr txBox="1">
            <a:spLocks/>
          </p:cNvSpPr>
          <p:nvPr/>
        </p:nvSpPr>
        <p:spPr>
          <a:xfrm>
            <a:off x="6096000" y="1549044"/>
            <a:ext cx="4955822" cy="31019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1"/>
                </a:solidFill>
              </a:rPr>
              <a:t>112 </a:t>
            </a:r>
            <a:r>
              <a:rPr lang="nb-NO" sz="2400" dirty="0" err="1">
                <a:solidFill>
                  <a:schemeClr val="tx1"/>
                </a:solidFill>
              </a:rPr>
              <a:t>bottles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of</a:t>
            </a:r>
            <a:r>
              <a:rPr lang="nb-NO" sz="2400" dirty="0">
                <a:solidFill>
                  <a:schemeClr val="tx1"/>
                </a:solidFill>
              </a:rPr>
              <a:t> 0,33 </a:t>
            </a:r>
            <a:r>
              <a:rPr lang="nb-NO" sz="2400" dirty="0" err="1">
                <a:solidFill>
                  <a:schemeClr val="tx1"/>
                </a:solidFill>
              </a:rPr>
              <a:t>litre</a:t>
            </a:r>
            <a:r>
              <a:rPr lang="nb-NO" sz="2400" dirty="0">
                <a:solidFill>
                  <a:schemeClr val="tx1"/>
                </a:solidFill>
              </a:rPr>
              <a:t> Coca-Cola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1"/>
                </a:solidFill>
              </a:rPr>
              <a:t>45 </a:t>
            </a:r>
            <a:r>
              <a:rPr lang="nb-NO" sz="2400" dirty="0" err="1">
                <a:solidFill>
                  <a:schemeClr val="tx1"/>
                </a:solidFill>
              </a:rPr>
              <a:t>litres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of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Milk</a:t>
            </a:r>
            <a:endParaRPr lang="nb-NO" sz="2400" dirty="0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1"/>
                </a:solidFill>
              </a:rPr>
              <a:t>48 </a:t>
            </a:r>
            <a:r>
              <a:rPr lang="nb-NO" sz="2400" dirty="0" err="1">
                <a:solidFill>
                  <a:schemeClr val="tx1"/>
                </a:solidFill>
              </a:rPr>
              <a:t>litres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of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gasoline</a:t>
            </a:r>
            <a:r>
              <a:rPr lang="nb-NO" sz="2400" dirty="0">
                <a:solidFill>
                  <a:schemeClr val="tx1"/>
                </a:solidFill>
              </a:rPr>
              <a:t> (8,20 NOK/</a:t>
            </a:r>
            <a:r>
              <a:rPr lang="nb-NO" sz="2400" dirty="0" err="1">
                <a:solidFill>
                  <a:schemeClr val="tx1"/>
                </a:solidFill>
              </a:rPr>
              <a:t>litre</a:t>
            </a:r>
            <a:r>
              <a:rPr lang="nb-NO" sz="2400" dirty="0">
                <a:solidFill>
                  <a:schemeClr val="tx1"/>
                </a:solidFill>
              </a:rPr>
              <a:t>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b-NO" sz="2400" dirty="0" err="1">
                <a:solidFill>
                  <a:schemeClr val="tx1"/>
                </a:solidFill>
              </a:rPr>
              <a:t>Cost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of</a:t>
            </a:r>
            <a:r>
              <a:rPr lang="nb-NO" sz="2400" dirty="0">
                <a:solidFill>
                  <a:schemeClr val="tx1"/>
                </a:solidFill>
              </a:rPr>
              <a:t> a </a:t>
            </a:r>
            <a:r>
              <a:rPr lang="nb-NO" sz="2400" dirty="0" err="1">
                <a:solidFill>
                  <a:schemeClr val="tx1"/>
                </a:solidFill>
              </a:rPr>
              <a:t>vocational</a:t>
            </a:r>
            <a:r>
              <a:rPr lang="nb-NO" sz="2400" dirty="0">
                <a:solidFill>
                  <a:schemeClr val="tx1"/>
                </a:solidFill>
              </a:rPr>
              <a:t> skill student for half a </a:t>
            </a:r>
            <a:r>
              <a:rPr lang="nb-NO" sz="2400" dirty="0" err="1">
                <a:solidFill>
                  <a:schemeClr val="tx1"/>
                </a:solidFill>
              </a:rPr>
              <a:t>year</a:t>
            </a:r>
            <a:endParaRPr lang="nb-NO" sz="2400" dirty="0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1"/>
                </a:solidFill>
              </a:rPr>
              <a:t>1/3 </a:t>
            </a:r>
            <a:r>
              <a:rPr lang="nb-NO" sz="2400" dirty="0" err="1">
                <a:solidFill>
                  <a:schemeClr val="tx1"/>
                </a:solidFill>
              </a:rPr>
              <a:t>monthly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salary</a:t>
            </a:r>
            <a:r>
              <a:rPr lang="nb-NO" sz="2400" dirty="0">
                <a:solidFill>
                  <a:schemeClr val="tx1"/>
                </a:solidFill>
              </a:rPr>
              <a:t> for a </a:t>
            </a:r>
            <a:r>
              <a:rPr lang="nb-NO" sz="2400" dirty="0" err="1">
                <a:solidFill>
                  <a:schemeClr val="tx1"/>
                </a:solidFill>
              </a:rPr>
              <a:t>vocational</a:t>
            </a:r>
            <a:r>
              <a:rPr lang="nb-NO" sz="2400" dirty="0">
                <a:solidFill>
                  <a:schemeClr val="tx1"/>
                </a:solidFill>
              </a:rPr>
              <a:t> skill </a:t>
            </a:r>
            <a:r>
              <a:rPr lang="nb-NO" sz="2400" dirty="0" err="1">
                <a:solidFill>
                  <a:schemeClr val="tx1"/>
                </a:solidFill>
              </a:rPr>
              <a:t>teacher</a:t>
            </a:r>
            <a:r>
              <a:rPr lang="nb-NO" sz="2400" dirty="0">
                <a:solidFill>
                  <a:schemeClr val="tx1"/>
                </a:solidFill>
              </a:rPr>
              <a:t> in Nkhotakota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6201695-499F-4755-BBB0-A3CF42307FF5}"/>
              </a:ext>
            </a:extLst>
          </p:cNvPr>
          <p:cNvSpPr txBox="1"/>
          <p:nvPr/>
        </p:nvSpPr>
        <p:spPr>
          <a:xfrm>
            <a:off x="1264356" y="4859867"/>
            <a:ext cx="3059288" cy="138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1033FB70-2BF7-4094-A8B2-5E90312BDC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4355" y="4820356"/>
            <a:ext cx="2733868" cy="198826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6805956-B754-45FF-A9B8-93747A263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38" y="4820355"/>
            <a:ext cx="2979883" cy="19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0257E-84D9-47F3-9364-528D7D6A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Achievements</a:t>
            </a:r>
            <a:r>
              <a:rPr lang="nb-NO" dirty="0"/>
              <a:t> for Flora </a:t>
            </a:r>
            <a:r>
              <a:rPr lang="nb-NO" dirty="0" err="1"/>
              <a:t>Upper</a:t>
            </a:r>
            <a:r>
              <a:rPr lang="nb-NO" dirty="0"/>
              <a:t> </a:t>
            </a:r>
            <a:r>
              <a:rPr lang="nb-NO" dirty="0" err="1"/>
              <a:t>Secondary</a:t>
            </a:r>
            <a:r>
              <a:rPr lang="nb-NO" dirty="0"/>
              <a:t> School and YouthCode in Nkhotakota in Malawi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Prosjekt Malawi UB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C566FF-13B7-40FF-8E81-4EC2C746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22" y="2028827"/>
            <a:ext cx="1078935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err="1"/>
              <a:t>Torgeir´s</a:t>
            </a:r>
            <a:r>
              <a:rPr lang="nb-NO" dirty="0"/>
              <a:t> </a:t>
            </a:r>
            <a:r>
              <a:rPr lang="nb-NO" dirty="0" err="1"/>
              <a:t>background</a:t>
            </a:r>
            <a:r>
              <a:rPr lang="nb-NO" dirty="0"/>
              <a:t>:</a:t>
            </a:r>
          </a:p>
          <a:p>
            <a:r>
              <a:rPr lang="nb-NO" dirty="0"/>
              <a:t>Malawi 16 times </a:t>
            </a:r>
            <a:r>
              <a:rPr lang="nb-NO" dirty="0" err="1"/>
              <a:t>since</a:t>
            </a:r>
            <a:r>
              <a:rPr lang="nb-NO" dirty="0"/>
              <a:t> 2012</a:t>
            </a:r>
          </a:p>
          <a:p>
            <a:r>
              <a:rPr lang="nb-NO" dirty="0" err="1"/>
              <a:t>Internet</a:t>
            </a:r>
            <a:r>
              <a:rPr lang="nb-NO" dirty="0"/>
              <a:t> café and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vocational</a:t>
            </a:r>
            <a:r>
              <a:rPr lang="nb-NO" dirty="0"/>
              <a:t> skills </a:t>
            </a:r>
          </a:p>
          <a:p>
            <a:pPr lvl="1"/>
            <a:r>
              <a:rPr lang="nb-NO" dirty="0" err="1"/>
              <a:t>Built</a:t>
            </a:r>
            <a:r>
              <a:rPr lang="nb-NO" dirty="0"/>
              <a:t> a summer hut (2012)</a:t>
            </a:r>
          </a:p>
          <a:p>
            <a:pPr lvl="1"/>
            <a:r>
              <a:rPr lang="nb-NO" dirty="0" err="1"/>
              <a:t>Expanded</a:t>
            </a:r>
            <a:r>
              <a:rPr lang="nb-NO" dirty="0"/>
              <a:t> to 5 </a:t>
            </a:r>
            <a:r>
              <a:rPr lang="nb-NO" dirty="0" err="1"/>
              <a:t>vocational</a:t>
            </a:r>
            <a:r>
              <a:rPr lang="nb-NO" dirty="0"/>
              <a:t> skills (2014)</a:t>
            </a:r>
          </a:p>
          <a:p>
            <a:r>
              <a:rPr lang="nb-NO" dirty="0"/>
              <a:t>Cultural </a:t>
            </a:r>
            <a:r>
              <a:rPr lang="nb-NO" dirty="0" err="1"/>
              <a:t>centre</a:t>
            </a:r>
            <a:r>
              <a:rPr lang="nb-NO" dirty="0"/>
              <a:t> (2013)</a:t>
            </a:r>
          </a:p>
          <a:p>
            <a:r>
              <a:rPr lang="nb-NO" dirty="0" err="1"/>
              <a:t>Helped</a:t>
            </a:r>
            <a:r>
              <a:rPr lang="nb-NO" dirty="0"/>
              <a:t> start </a:t>
            </a:r>
            <a:r>
              <a:rPr lang="nb-NO" dirty="0" err="1"/>
              <a:t>Kumudzi</a:t>
            </a:r>
            <a:r>
              <a:rPr lang="nb-NO" dirty="0"/>
              <a:t> </a:t>
            </a:r>
            <a:r>
              <a:rPr lang="nb-NO" dirty="0" err="1"/>
              <a:t>Kuwale</a:t>
            </a:r>
            <a:r>
              <a:rPr lang="nb-NO" dirty="0"/>
              <a:t> Ltd (2013)</a:t>
            </a:r>
          </a:p>
          <a:p>
            <a:pPr lvl="1"/>
            <a:r>
              <a:rPr lang="nb-NO" dirty="0"/>
              <a:t>Solar </a:t>
            </a:r>
            <a:r>
              <a:rPr lang="nb-NO" dirty="0" err="1"/>
              <a:t>power</a:t>
            </a:r>
            <a:r>
              <a:rPr lang="nb-NO" dirty="0"/>
              <a:t> </a:t>
            </a:r>
            <a:r>
              <a:rPr lang="nb-NO" dirty="0" err="1"/>
              <a:t>company</a:t>
            </a:r>
            <a:r>
              <a:rPr lang="nb-NO" dirty="0"/>
              <a:t> (80 </a:t>
            </a:r>
            <a:r>
              <a:rPr lang="nb-NO" dirty="0" err="1"/>
              <a:t>employees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Small and </a:t>
            </a:r>
            <a:r>
              <a:rPr lang="nb-NO" dirty="0" err="1"/>
              <a:t>big</a:t>
            </a:r>
            <a:r>
              <a:rPr lang="nb-NO" dirty="0"/>
              <a:t> </a:t>
            </a:r>
            <a:r>
              <a:rPr lang="nb-NO" dirty="0" err="1"/>
              <a:t>installations</a:t>
            </a:r>
            <a:r>
              <a:rPr lang="nb-NO" dirty="0"/>
              <a:t> (UN </a:t>
            </a:r>
            <a:r>
              <a:rPr lang="nb-NO" dirty="0" err="1"/>
              <a:t>village</a:t>
            </a:r>
            <a:r>
              <a:rPr lang="nb-NO" dirty="0"/>
              <a:t>)</a:t>
            </a:r>
          </a:p>
          <a:p>
            <a:pPr lvl="1"/>
            <a:r>
              <a:rPr lang="nb-NO" dirty="0" err="1"/>
              <a:t>Provided</a:t>
            </a:r>
            <a:r>
              <a:rPr lang="nb-NO" dirty="0"/>
              <a:t> </a:t>
            </a:r>
            <a:r>
              <a:rPr lang="nb-NO" dirty="0" err="1"/>
              <a:t>electricity</a:t>
            </a:r>
            <a:r>
              <a:rPr lang="nb-NO" dirty="0"/>
              <a:t> for more </a:t>
            </a:r>
            <a:r>
              <a:rPr lang="nb-NO" dirty="0" err="1"/>
              <a:t>than</a:t>
            </a:r>
            <a:r>
              <a:rPr lang="nb-NO" dirty="0"/>
              <a:t> 10.000 </a:t>
            </a:r>
            <a:r>
              <a:rPr lang="nb-NO" dirty="0" err="1"/>
              <a:t>people</a:t>
            </a:r>
            <a:r>
              <a:rPr lang="nb-NO" dirty="0"/>
              <a:t> in rural areas</a:t>
            </a:r>
          </a:p>
          <a:p>
            <a:pPr lvl="1"/>
            <a:r>
              <a:rPr lang="nb-NO" dirty="0"/>
              <a:t>Students (</a:t>
            </a:r>
            <a:r>
              <a:rPr lang="nb-NO" dirty="0" err="1"/>
              <a:t>girls</a:t>
            </a:r>
            <a:r>
              <a:rPr lang="nb-NO" dirty="0"/>
              <a:t> </a:t>
            </a:r>
            <a:r>
              <a:rPr lang="nb-NO" dirty="0" err="1"/>
              <a:t>especially</a:t>
            </a:r>
            <a:r>
              <a:rPr lang="nb-NO" dirty="0"/>
              <a:t>)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at </a:t>
            </a:r>
            <a:r>
              <a:rPr lang="nb-NO" dirty="0" err="1"/>
              <a:t>night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chores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507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1" y="0"/>
            <a:ext cx="9144000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8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7323" y="365125"/>
            <a:ext cx="11613661" cy="1325563"/>
          </a:xfrm>
        </p:spPr>
        <p:txBody>
          <a:bodyPr/>
          <a:lstStyle/>
          <a:p>
            <a:r>
              <a:rPr lang="nb-NO" b="1" dirty="0" err="1"/>
              <a:t>YouthCode</a:t>
            </a:r>
            <a:r>
              <a:rPr lang="nb-NO" dirty="0"/>
              <a:t> </a:t>
            </a:r>
            <a:r>
              <a:rPr lang="nb-NO" sz="3200" dirty="0"/>
              <a:t>(</a:t>
            </a:r>
            <a:r>
              <a:rPr lang="nb-NO" sz="3200" dirty="0" err="1"/>
              <a:t>Youth</a:t>
            </a:r>
            <a:r>
              <a:rPr lang="nb-NO" sz="3200" dirty="0"/>
              <a:t> and </a:t>
            </a:r>
            <a:r>
              <a:rPr lang="nb-NO" sz="3200" dirty="0" err="1"/>
              <a:t>Community</a:t>
            </a:r>
            <a:r>
              <a:rPr lang="nb-NO" sz="3200" dirty="0"/>
              <a:t> Development </a:t>
            </a:r>
            <a:r>
              <a:rPr lang="nb-NO" sz="3200" dirty="0" err="1"/>
              <a:t>Organisation</a:t>
            </a:r>
            <a:r>
              <a:rPr lang="nb-NO" sz="3200" dirty="0"/>
              <a:t>)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266644A-9A62-490F-9803-8E7646F82664}"/>
              </a:ext>
            </a:extLst>
          </p:cNvPr>
          <p:cNvSpPr txBox="1">
            <a:spLocks/>
          </p:cNvSpPr>
          <p:nvPr/>
        </p:nvSpPr>
        <p:spPr>
          <a:xfrm>
            <a:off x="1742829" y="1877280"/>
            <a:ext cx="8104556" cy="4703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nb-NO" sz="5000" b="1" dirty="0" err="1">
                <a:solidFill>
                  <a:schemeClr val="tx1"/>
                </a:solidFill>
              </a:rPr>
              <a:t>Vocational</a:t>
            </a:r>
            <a:r>
              <a:rPr lang="nb-NO" sz="5000" b="1" dirty="0">
                <a:solidFill>
                  <a:schemeClr val="tx1"/>
                </a:solidFill>
              </a:rPr>
              <a:t> Skills Centre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>
                <a:solidFill>
                  <a:schemeClr val="tx1"/>
                </a:solidFill>
              </a:rPr>
              <a:t>5 skills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>
                <a:solidFill>
                  <a:schemeClr val="tx1"/>
                </a:solidFill>
              </a:rPr>
              <a:t>Welding and </a:t>
            </a:r>
            <a:r>
              <a:rPr lang="nb-NO" sz="5000" dirty="0" err="1">
                <a:solidFill>
                  <a:schemeClr val="tx1"/>
                </a:solidFill>
              </a:rPr>
              <a:t>Fabrication</a:t>
            </a:r>
            <a:endParaRPr lang="nb-NO" sz="5000" dirty="0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 err="1">
                <a:solidFill>
                  <a:schemeClr val="tx1"/>
                </a:solidFill>
              </a:rPr>
              <a:t>Tailoring</a:t>
            </a:r>
            <a:endParaRPr lang="nb-NO" sz="5000" dirty="0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>
                <a:solidFill>
                  <a:schemeClr val="tx1"/>
                </a:solidFill>
              </a:rPr>
              <a:t>ICT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>
                <a:solidFill>
                  <a:schemeClr val="tx1"/>
                </a:solidFill>
              </a:rPr>
              <a:t>Electric </a:t>
            </a:r>
            <a:r>
              <a:rPr lang="nb-NO" sz="5000" dirty="0" err="1">
                <a:solidFill>
                  <a:schemeClr val="tx1"/>
                </a:solidFill>
              </a:rPr>
              <a:t>installation</a:t>
            </a:r>
            <a:endParaRPr lang="nb-NO" sz="5000" dirty="0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 err="1">
                <a:solidFill>
                  <a:schemeClr val="tx1"/>
                </a:solidFill>
              </a:rPr>
              <a:t>Carpentry</a:t>
            </a:r>
            <a:endParaRPr lang="nb-NO" sz="5000" dirty="0">
              <a:solidFill>
                <a:schemeClr val="tx1"/>
              </a:solidFill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 err="1">
                <a:solidFill>
                  <a:schemeClr val="tx1"/>
                </a:solidFill>
              </a:rPr>
              <a:t>Entrepreneurship</a:t>
            </a:r>
            <a:endParaRPr lang="nb-NO" sz="5000" dirty="0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 err="1">
                <a:solidFill>
                  <a:schemeClr val="tx1"/>
                </a:solidFill>
              </a:rPr>
              <a:t>Mandatory</a:t>
            </a:r>
            <a:r>
              <a:rPr lang="nb-NO" sz="5000" dirty="0">
                <a:solidFill>
                  <a:schemeClr val="tx1"/>
                </a:solidFill>
              </a:rPr>
              <a:t> for all </a:t>
            </a:r>
            <a:r>
              <a:rPr lang="nb-NO" sz="5000" dirty="0" err="1">
                <a:solidFill>
                  <a:schemeClr val="tx1"/>
                </a:solidFill>
              </a:rPr>
              <a:t>vocational</a:t>
            </a:r>
            <a:r>
              <a:rPr lang="nb-NO" sz="5000" dirty="0">
                <a:solidFill>
                  <a:schemeClr val="tx1"/>
                </a:solidFill>
              </a:rPr>
              <a:t> skill students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400" dirty="0" err="1">
                <a:solidFill>
                  <a:schemeClr val="tx1"/>
                </a:solidFill>
              </a:rPr>
              <a:t>Trainees</a:t>
            </a:r>
            <a:r>
              <a:rPr lang="nb-NO" sz="5400" dirty="0">
                <a:solidFill>
                  <a:schemeClr val="tx1"/>
                </a:solidFill>
              </a:rPr>
              <a:t> in </a:t>
            </a:r>
            <a:r>
              <a:rPr lang="nb-NO" sz="5400" dirty="0" err="1">
                <a:solidFill>
                  <a:schemeClr val="tx1"/>
                </a:solidFill>
              </a:rPr>
              <a:t>local</a:t>
            </a:r>
            <a:r>
              <a:rPr lang="nb-NO" sz="5400" dirty="0">
                <a:solidFill>
                  <a:schemeClr val="tx1"/>
                </a:solidFill>
              </a:rPr>
              <a:t> </a:t>
            </a:r>
            <a:r>
              <a:rPr lang="nb-NO" sz="5400" dirty="0" err="1">
                <a:solidFill>
                  <a:schemeClr val="tx1"/>
                </a:solidFill>
              </a:rPr>
              <a:t>businesses</a:t>
            </a:r>
            <a:r>
              <a:rPr lang="nb-NO" sz="5400" dirty="0">
                <a:solidFill>
                  <a:schemeClr val="tx1"/>
                </a:solidFill>
              </a:rPr>
              <a:t> </a:t>
            </a:r>
            <a:endParaRPr lang="nb-NO" sz="5000" dirty="0">
              <a:solidFill>
                <a:schemeClr val="tx1"/>
              </a:solidFill>
            </a:endParaRPr>
          </a:p>
          <a:p>
            <a:pPr marL="1828800" lvl="4" indent="0">
              <a:lnSpc>
                <a:spcPct val="120000"/>
              </a:lnSpc>
              <a:spcBef>
                <a:spcPts val="0"/>
              </a:spcBef>
              <a:buClrTx/>
              <a:buNone/>
            </a:pPr>
            <a:endParaRPr lang="nb-NO" sz="5000" dirty="0">
              <a:solidFill>
                <a:schemeClr val="tx1"/>
              </a:solidFill>
            </a:endParaRP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nb-NO" sz="5000" b="1" dirty="0">
                <a:solidFill>
                  <a:schemeClr val="tx1"/>
                </a:solidFill>
              </a:rPr>
              <a:t>Cultural Centre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>
                <a:solidFill>
                  <a:schemeClr val="tx1"/>
                </a:solidFill>
              </a:rPr>
              <a:t>Cultural School 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>
                <a:solidFill>
                  <a:schemeClr val="tx1"/>
                </a:solidFill>
              </a:rPr>
              <a:t>Music Festival (</a:t>
            </a:r>
            <a:r>
              <a:rPr lang="nb-NO" sz="5000" dirty="0" err="1">
                <a:solidFill>
                  <a:schemeClr val="tx1"/>
                </a:solidFill>
              </a:rPr>
              <a:t>since</a:t>
            </a:r>
            <a:r>
              <a:rPr lang="nb-NO" sz="5000" dirty="0">
                <a:solidFill>
                  <a:schemeClr val="tx1"/>
                </a:solidFill>
              </a:rPr>
              <a:t> 2015)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b-NO" sz="5000" dirty="0">
                <a:solidFill>
                  <a:schemeClr val="tx1"/>
                </a:solidFill>
              </a:rPr>
              <a:t>Restaurant (</a:t>
            </a:r>
            <a:r>
              <a:rPr lang="nb-NO" sz="5000" dirty="0" err="1">
                <a:solidFill>
                  <a:schemeClr val="tx1"/>
                </a:solidFill>
              </a:rPr>
              <a:t>outsourced</a:t>
            </a:r>
            <a:r>
              <a:rPr lang="nb-NO" sz="5000" dirty="0">
                <a:solidFill>
                  <a:schemeClr val="tx1"/>
                </a:solidFill>
              </a:rPr>
              <a:t> to </a:t>
            </a:r>
            <a:r>
              <a:rPr lang="nb-NO" sz="5000" dirty="0" err="1">
                <a:solidFill>
                  <a:schemeClr val="tx1"/>
                </a:solidFill>
              </a:rPr>
              <a:t>ensure</a:t>
            </a:r>
            <a:r>
              <a:rPr lang="nb-NO" sz="5000" dirty="0">
                <a:solidFill>
                  <a:schemeClr val="tx1"/>
                </a:solidFill>
              </a:rPr>
              <a:t> </a:t>
            </a:r>
            <a:r>
              <a:rPr lang="nb-NO" sz="5000" dirty="0" err="1">
                <a:solidFill>
                  <a:schemeClr val="tx1"/>
                </a:solidFill>
              </a:rPr>
              <a:t>fixed</a:t>
            </a:r>
            <a:r>
              <a:rPr lang="nb-NO" sz="5000" dirty="0">
                <a:solidFill>
                  <a:schemeClr val="tx1"/>
                </a:solidFill>
              </a:rPr>
              <a:t> </a:t>
            </a:r>
            <a:r>
              <a:rPr lang="nb-NO" sz="5000" dirty="0" err="1">
                <a:solidFill>
                  <a:schemeClr val="tx1"/>
                </a:solidFill>
              </a:rPr>
              <a:t>income</a:t>
            </a:r>
            <a:r>
              <a:rPr lang="nb-NO" sz="50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429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1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CFF605-56F1-442A-ACB0-B3662A2C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Achievements</a:t>
            </a:r>
            <a:r>
              <a:rPr lang="nb-NO" dirty="0"/>
              <a:t> for Flora </a:t>
            </a:r>
            <a:r>
              <a:rPr lang="nb-NO" dirty="0" err="1"/>
              <a:t>Upper</a:t>
            </a:r>
            <a:r>
              <a:rPr lang="nb-NO" dirty="0"/>
              <a:t> </a:t>
            </a:r>
            <a:r>
              <a:rPr lang="nb-NO" dirty="0" err="1"/>
              <a:t>Secondary</a:t>
            </a:r>
            <a:r>
              <a:rPr lang="nb-NO" dirty="0"/>
              <a:t> School and YouthCode in Nkhotakota in Malawi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Prosjekt Malawi UB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11EDCC-B730-49BC-86F9-BCFE1E63F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3842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In Florø </a:t>
            </a:r>
          </a:p>
          <a:p>
            <a:pPr lvl="1"/>
            <a:r>
              <a:rPr lang="nb-NO" dirty="0" err="1"/>
              <a:t>Bringing</a:t>
            </a:r>
            <a:r>
              <a:rPr lang="nb-NO" dirty="0"/>
              <a:t> </a:t>
            </a:r>
            <a:r>
              <a:rPr lang="nb-NO" dirty="0" err="1"/>
              <a:t>english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environment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partners in Malawi</a:t>
            </a:r>
          </a:p>
          <a:p>
            <a:pPr lvl="1"/>
            <a:r>
              <a:rPr lang="nb-NO" dirty="0"/>
              <a:t>Students and </a:t>
            </a:r>
            <a:r>
              <a:rPr lang="nb-NO" dirty="0" err="1"/>
              <a:t>teachers</a:t>
            </a:r>
            <a:r>
              <a:rPr lang="nb-NO" dirty="0"/>
              <a:t> have </a:t>
            </a:r>
            <a:r>
              <a:rPr lang="nb-NO" dirty="0" err="1"/>
              <a:t>learned</a:t>
            </a:r>
            <a:r>
              <a:rPr lang="nb-NO" dirty="0"/>
              <a:t> a lot </a:t>
            </a:r>
            <a:r>
              <a:rPr lang="nb-NO" dirty="0" err="1"/>
              <a:t>about</a:t>
            </a:r>
            <a:r>
              <a:rPr lang="nb-NO" dirty="0"/>
              <a:t> bilateral </a:t>
            </a:r>
            <a:r>
              <a:rPr lang="nb-NO" dirty="0" err="1"/>
              <a:t>work</a:t>
            </a:r>
            <a:endParaRPr lang="nb-NO" dirty="0"/>
          </a:p>
          <a:p>
            <a:pPr lvl="1"/>
            <a:r>
              <a:rPr lang="nb-NO" dirty="0" err="1"/>
              <a:t>Introduced</a:t>
            </a:r>
            <a:r>
              <a:rPr lang="nb-NO" dirty="0"/>
              <a:t> </a:t>
            </a:r>
            <a:r>
              <a:rPr lang="nb-NO" dirty="0" err="1"/>
              <a:t>international</a:t>
            </a:r>
            <a:r>
              <a:rPr lang="nb-NO" dirty="0"/>
              <a:t> </a:t>
            </a:r>
            <a:r>
              <a:rPr lang="nb-NO" dirty="0" err="1"/>
              <a:t>aid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to </a:t>
            </a:r>
            <a:r>
              <a:rPr lang="nb-NO" dirty="0" err="1"/>
              <a:t>several</a:t>
            </a:r>
            <a:r>
              <a:rPr lang="nb-NO" dirty="0"/>
              <a:t> </a:t>
            </a:r>
            <a:r>
              <a:rPr lang="nb-NO" dirty="0" err="1"/>
              <a:t>generations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students and </a:t>
            </a:r>
            <a:r>
              <a:rPr lang="nb-NO" dirty="0" err="1"/>
              <a:t>teachers</a:t>
            </a:r>
            <a:endParaRPr lang="nb-NO" dirty="0"/>
          </a:p>
          <a:p>
            <a:pPr lvl="1"/>
            <a:r>
              <a:rPr lang="nb-NO" dirty="0" err="1"/>
              <a:t>Raised</a:t>
            </a:r>
            <a:r>
              <a:rPr lang="nb-NO" dirty="0"/>
              <a:t>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avareness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international</a:t>
            </a:r>
            <a:r>
              <a:rPr lang="nb-NO" dirty="0"/>
              <a:t> </a:t>
            </a:r>
            <a:r>
              <a:rPr lang="nb-NO" dirty="0" err="1"/>
              <a:t>issues</a:t>
            </a:r>
            <a:r>
              <a:rPr lang="nb-NO" dirty="0"/>
              <a:t>, </a:t>
            </a:r>
            <a:r>
              <a:rPr lang="nb-NO" dirty="0" err="1"/>
              <a:t>both</a:t>
            </a:r>
            <a:r>
              <a:rPr lang="nb-NO" dirty="0"/>
              <a:t> at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greater</a:t>
            </a:r>
            <a:r>
              <a:rPr lang="nb-NO" dirty="0"/>
              <a:t> </a:t>
            </a:r>
            <a:r>
              <a:rPr lang="nb-NO" dirty="0" err="1"/>
              <a:t>community</a:t>
            </a:r>
            <a:endParaRPr lang="nb-NO" dirty="0"/>
          </a:p>
          <a:p>
            <a:pPr lvl="1"/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made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world</a:t>
            </a:r>
            <a:r>
              <a:rPr lang="nb-NO" dirty="0"/>
              <a:t> </a:t>
            </a:r>
            <a:r>
              <a:rPr lang="nb-NO" dirty="0" err="1"/>
              <a:t>smaller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globalisation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r>
              <a:rPr lang="nb-NO" dirty="0"/>
              <a:t>In Nkhotakota</a:t>
            </a:r>
          </a:p>
          <a:p>
            <a:pPr lvl="1"/>
            <a:r>
              <a:rPr lang="nb-NO" dirty="0" err="1"/>
              <a:t>Established</a:t>
            </a:r>
            <a:r>
              <a:rPr lang="nb-NO" dirty="0"/>
              <a:t> a </a:t>
            </a:r>
            <a:r>
              <a:rPr lang="nb-NO" dirty="0" err="1"/>
              <a:t>well</a:t>
            </a:r>
            <a:r>
              <a:rPr lang="nb-NO" dirty="0"/>
              <a:t> </a:t>
            </a:r>
            <a:r>
              <a:rPr lang="nb-NO" dirty="0" err="1"/>
              <a:t>renowned</a:t>
            </a:r>
            <a:r>
              <a:rPr lang="nb-NO" dirty="0"/>
              <a:t> Vocational Skills Centre</a:t>
            </a:r>
          </a:p>
          <a:p>
            <a:pPr lvl="1"/>
            <a:r>
              <a:rPr lang="nb-NO" dirty="0"/>
              <a:t>More </a:t>
            </a:r>
            <a:r>
              <a:rPr lang="nb-NO" dirty="0" err="1"/>
              <a:t>than</a:t>
            </a:r>
            <a:r>
              <a:rPr lang="nb-NO" dirty="0"/>
              <a:t> 1000 students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educated</a:t>
            </a:r>
            <a:r>
              <a:rPr lang="nb-NO" dirty="0"/>
              <a:t> </a:t>
            </a:r>
            <a:r>
              <a:rPr lang="nb-NO" dirty="0" err="1"/>
              <a:t>within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highly</a:t>
            </a:r>
            <a:r>
              <a:rPr lang="nb-NO" dirty="0"/>
              <a:t> </a:t>
            </a:r>
            <a:r>
              <a:rPr lang="nb-NO" dirty="0" err="1"/>
              <a:t>demanded</a:t>
            </a:r>
            <a:r>
              <a:rPr lang="nb-NO" dirty="0"/>
              <a:t> skills</a:t>
            </a:r>
          </a:p>
          <a:p>
            <a:pPr lvl="2"/>
            <a:r>
              <a:rPr lang="nb-NO" dirty="0"/>
              <a:t>Most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1000 </a:t>
            </a:r>
            <a:r>
              <a:rPr lang="nb-NO" dirty="0" err="1"/>
              <a:t>now</a:t>
            </a:r>
            <a:r>
              <a:rPr lang="nb-NO" dirty="0"/>
              <a:t> have a full time </a:t>
            </a:r>
            <a:r>
              <a:rPr lang="nb-NO" dirty="0" err="1"/>
              <a:t>job</a:t>
            </a:r>
            <a:r>
              <a:rPr lang="nb-NO" dirty="0"/>
              <a:t> </a:t>
            </a:r>
            <a:r>
              <a:rPr lang="nb-NO" dirty="0" err="1"/>
              <a:t>witihin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skill,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companies</a:t>
            </a:r>
            <a:endParaRPr lang="nb-NO" dirty="0"/>
          </a:p>
          <a:p>
            <a:pPr lvl="1"/>
            <a:r>
              <a:rPr lang="nb-NO" dirty="0" err="1"/>
              <a:t>Established</a:t>
            </a:r>
            <a:r>
              <a:rPr lang="nb-NO" dirty="0"/>
              <a:t> a Cultural Centre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weekly</a:t>
            </a:r>
            <a:r>
              <a:rPr lang="nb-NO" dirty="0"/>
              <a:t> </a:t>
            </a:r>
            <a:r>
              <a:rPr lang="nb-NO" dirty="0" err="1"/>
              <a:t>lessons</a:t>
            </a:r>
            <a:r>
              <a:rPr lang="nb-NO" dirty="0"/>
              <a:t> in </a:t>
            </a:r>
            <a:r>
              <a:rPr lang="nb-NO" dirty="0" err="1"/>
              <a:t>music</a:t>
            </a:r>
            <a:r>
              <a:rPr lang="nb-NO" dirty="0"/>
              <a:t>, </a:t>
            </a:r>
            <a:r>
              <a:rPr lang="nb-NO" dirty="0" err="1"/>
              <a:t>dance</a:t>
            </a:r>
            <a:r>
              <a:rPr lang="nb-NO" dirty="0"/>
              <a:t> and art</a:t>
            </a:r>
          </a:p>
          <a:p>
            <a:pPr lvl="1"/>
            <a:r>
              <a:rPr lang="nb-NO" dirty="0" err="1"/>
              <a:t>Established</a:t>
            </a:r>
            <a:r>
              <a:rPr lang="nb-NO" dirty="0"/>
              <a:t> an </a:t>
            </a:r>
            <a:r>
              <a:rPr lang="nb-NO" dirty="0" err="1"/>
              <a:t>annual</a:t>
            </a:r>
            <a:r>
              <a:rPr lang="nb-NO" dirty="0"/>
              <a:t> Music Festival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local</a:t>
            </a:r>
            <a:r>
              <a:rPr lang="nb-NO" dirty="0"/>
              <a:t>, </a:t>
            </a:r>
            <a:r>
              <a:rPr lang="nb-NO" dirty="0" err="1"/>
              <a:t>national</a:t>
            </a:r>
            <a:r>
              <a:rPr lang="nb-NO" dirty="0"/>
              <a:t> and </a:t>
            </a:r>
            <a:r>
              <a:rPr lang="nb-NO" dirty="0" err="1"/>
              <a:t>international</a:t>
            </a:r>
            <a:r>
              <a:rPr lang="nb-NO" dirty="0"/>
              <a:t> artists and more </a:t>
            </a:r>
            <a:r>
              <a:rPr lang="nb-NO" dirty="0" err="1"/>
              <a:t>than</a:t>
            </a:r>
            <a:r>
              <a:rPr lang="nb-NO" dirty="0"/>
              <a:t> 2000 visitors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71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710139-5B7C-4C4A-9568-E5B1E8EF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B23770-B30E-494D-9396-5078B2BF9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EABD047-3BEB-4D7A-BB30-348C95FAD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4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4">
            <a:extLst>
              <a:ext uri="{FF2B5EF4-FFF2-40B4-BE49-F238E27FC236}">
                <a16:creationId xmlns:a16="http://schemas.microsoft.com/office/drawing/2014/main" id="{93B967F3-317A-4A6E-AE6E-DFAFA00DA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0877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CDFB8F-A409-44F2-A54F-71A64850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learn</a:t>
            </a:r>
            <a:r>
              <a:rPr lang="nb-NO" dirty="0"/>
              <a:t> more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B980D5-348E-4DC6-945A-CBE9DA8C0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https://www.facebook.com/prosjektmalawiub</a:t>
            </a:r>
            <a:endParaRPr lang="nb-NO" dirty="0"/>
          </a:p>
          <a:p>
            <a:r>
              <a:rPr lang="nb-NO" dirty="0">
                <a:hlinkClick r:id="rId3"/>
              </a:rPr>
              <a:t>https://www.facebook.com/youthcodemalawi</a:t>
            </a:r>
            <a:endParaRPr lang="nb-NO" dirty="0"/>
          </a:p>
          <a:p>
            <a:r>
              <a:rPr lang="nb-NO" dirty="0">
                <a:hlinkClick r:id="rId4"/>
              </a:rPr>
              <a:t>https://www.facebook.com/kumudzikuwale</a:t>
            </a:r>
            <a:endParaRPr lang="nb-NO" dirty="0"/>
          </a:p>
          <a:p>
            <a:r>
              <a:rPr lang="nb-NO" dirty="0">
                <a:hlinkClick r:id="rId5"/>
              </a:rPr>
              <a:t>https://www.facebook.com/floravgs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7399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B89AA8-DE1B-47DB-9FE0-C930387A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01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 err="1"/>
              <a:t>Entrepreneurship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DD53FF-361B-4495-8747-E248920CF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446"/>
            <a:ext cx="10515600" cy="4351338"/>
          </a:xfrm>
        </p:spPr>
        <p:txBody>
          <a:bodyPr/>
          <a:lstStyle/>
          <a:p>
            <a:r>
              <a:rPr lang="nb-NO" dirty="0"/>
              <a:t>Lot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theory</a:t>
            </a:r>
            <a:endParaRPr lang="nb-NO" dirty="0"/>
          </a:p>
          <a:p>
            <a:r>
              <a:rPr lang="nb-NO" dirty="0" err="1"/>
              <a:t>Youth</a:t>
            </a:r>
            <a:r>
              <a:rPr lang="nb-NO" dirty="0"/>
              <a:t> Company as a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teaching</a:t>
            </a:r>
            <a:endParaRPr lang="nb-NO" dirty="0"/>
          </a:p>
          <a:p>
            <a:r>
              <a:rPr lang="nb-NO" dirty="0"/>
              <a:t>Challenges</a:t>
            </a:r>
          </a:p>
          <a:p>
            <a:r>
              <a:rPr lang="nb-NO" dirty="0" err="1"/>
              <a:t>Youth</a:t>
            </a:r>
            <a:r>
              <a:rPr lang="nb-NO" dirty="0"/>
              <a:t> Companies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37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45067" y="1490133"/>
            <a:ext cx="10092266" cy="1490133"/>
          </a:xfrm>
        </p:spPr>
        <p:txBody>
          <a:bodyPr>
            <a:normAutofit/>
          </a:bodyPr>
          <a:lstStyle/>
          <a:p>
            <a:pPr algn="ctr"/>
            <a:r>
              <a:rPr lang="nb-NO" sz="9600" dirty="0"/>
              <a:t>Anette Kent Vågene</a:t>
            </a:r>
            <a:endParaRPr lang="nb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D8C7424C-76FA-4EC9-86DB-0E144EEC5B42}"/>
              </a:ext>
            </a:extLst>
          </p:cNvPr>
          <p:cNvSpPr txBox="1">
            <a:spLocks/>
          </p:cNvSpPr>
          <p:nvPr/>
        </p:nvSpPr>
        <p:spPr>
          <a:xfrm>
            <a:off x="3206090" y="3429000"/>
            <a:ext cx="5170220" cy="1854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800" dirty="0">
                <a:solidFill>
                  <a:schemeClr val="tx1"/>
                </a:solidFill>
              </a:rPr>
              <a:t>CEO </a:t>
            </a:r>
          </a:p>
          <a:p>
            <a:pPr algn="ctr"/>
            <a:r>
              <a:rPr lang="nb-NO" sz="2800" b="1" dirty="0">
                <a:solidFill>
                  <a:schemeClr val="tx1"/>
                </a:solidFill>
              </a:rPr>
              <a:t>Prosjekt Malawi UB</a:t>
            </a:r>
          </a:p>
          <a:p>
            <a:pPr algn="ctr"/>
            <a:r>
              <a:rPr lang="nb-NO" sz="2800" dirty="0">
                <a:solidFill>
                  <a:schemeClr val="tx1"/>
                </a:solidFill>
              </a:rPr>
              <a:t>(Project Malawi </a:t>
            </a:r>
            <a:r>
              <a:rPr lang="nb-NO" sz="2800" dirty="0" err="1">
                <a:solidFill>
                  <a:schemeClr val="tx1"/>
                </a:solidFill>
              </a:rPr>
              <a:t>Youth</a:t>
            </a:r>
            <a:r>
              <a:rPr lang="nb-NO" sz="2800" dirty="0">
                <a:solidFill>
                  <a:schemeClr val="tx1"/>
                </a:solidFill>
              </a:rPr>
              <a:t> Company)</a:t>
            </a:r>
          </a:p>
        </p:txBody>
      </p:sp>
    </p:spTree>
    <p:extLst>
      <p:ext uri="{BB962C8B-B14F-4D97-AF65-F5344CB8AC3E}">
        <p14:creationId xmlns:p14="http://schemas.microsoft.com/office/powerpoint/2010/main" val="154222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45067" y="1478844"/>
            <a:ext cx="10092266" cy="1490133"/>
          </a:xfrm>
        </p:spPr>
        <p:txBody>
          <a:bodyPr>
            <a:normAutofit/>
          </a:bodyPr>
          <a:lstStyle/>
          <a:p>
            <a:pPr algn="ctr"/>
            <a:r>
              <a:rPr lang="nb-NO" sz="9600" dirty="0"/>
              <a:t>Torgeir Halvorsen</a:t>
            </a:r>
            <a:endParaRPr lang="nb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D8C7424C-76FA-4EC9-86DB-0E144EEC5B42}"/>
              </a:ext>
            </a:extLst>
          </p:cNvPr>
          <p:cNvSpPr txBox="1">
            <a:spLocks/>
          </p:cNvSpPr>
          <p:nvPr/>
        </p:nvSpPr>
        <p:spPr>
          <a:xfrm>
            <a:off x="1032933" y="3429000"/>
            <a:ext cx="9516533" cy="2836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800" dirty="0" err="1">
                <a:solidFill>
                  <a:schemeClr val="tx1"/>
                </a:solidFill>
              </a:rPr>
              <a:t>Specialized</a:t>
            </a:r>
            <a:r>
              <a:rPr lang="nb-NO" sz="2800" dirty="0">
                <a:solidFill>
                  <a:schemeClr val="tx1"/>
                </a:solidFill>
              </a:rPr>
              <a:t> in </a:t>
            </a:r>
            <a:r>
              <a:rPr lang="nb-NO" sz="2800" dirty="0" err="1">
                <a:solidFill>
                  <a:schemeClr val="tx1"/>
                </a:solidFill>
              </a:rPr>
              <a:t>international</a:t>
            </a:r>
            <a:r>
              <a:rPr lang="nb-NO" sz="2800" dirty="0">
                <a:solidFill>
                  <a:schemeClr val="tx1"/>
                </a:solidFill>
              </a:rPr>
              <a:t> </a:t>
            </a:r>
            <a:r>
              <a:rPr lang="nb-NO" sz="2800" dirty="0" err="1">
                <a:solidFill>
                  <a:schemeClr val="tx1"/>
                </a:solidFill>
              </a:rPr>
              <a:t>social</a:t>
            </a:r>
            <a:r>
              <a:rPr lang="nb-NO" sz="2800" dirty="0">
                <a:solidFill>
                  <a:schemeClr val="tx1"/>
                </a:solidFill>
              </a:rPr>
              <a:t> </a:t>
            </a:r>
            <a:r>
              <a:rPr lang="nb-NO" sz="2800" dirty="0" err="1">
                <a:solidFill>
                  <a:schemeClr val="tx1"/>
                </a:solidFill>
              </a:rPr>
              <a:t>entrepreneurship</a:t>
            </a:r>
            <a:endParaRPr lang="nb-NO" sz="2800" dirty="0">
              <a:solidFill>
                <a:schemeClr val="tx1"/>
              </a:solidFill>
            </a:endParaRPr>
          </a:p>
          <a:p>
            <a:pPr algn="ctr"/>
            <a:r>
              <a:rPr lang="nb-NO" sz="2800" dirty="0">
                <a:solidFill>
                  <a:schemeClr val="tx1"/>
                </a:solidFill>
              </a:rPr>
              <a:t>and</a:t>
            </a:r>
          </a:p>
          <a:p>
            <a:pPr algn="ctr"/>
            <a:r>
              <a:rPr lang="nb-NO" sz="2800" dirty="0">
                <a:solidFill>
                  <a:schemeClr val="tx1"/>
                </a:solidFill>
              </a:rPr>
              <a:t>mentor for</a:t>
            </a:r>
          </a:p>
          <a:p>
            <a:pPr algn="ctr"/>
            <a:r>
              <a:rPr lang="nb-NO" sz="2800" b="1" dirty="0">
                <a:solidFill>
                  <a:schemeClr val="tx1"/>
                </a:solidFill>
              </a:rPr>
              <a:t>Prosjekt Malawi UB</a:t>
            </a:r>
          </a:p>
          <a:p>
            <a:pPr algn="ctr"/>
            <a:r>
              <a:rPr lang="nb-NO" sz="2800" dirty="0">
                <a:solidFill>
                  <a:schemeClr val="tx1"/>
                </a:solidFill>
              </a:rPr>
              <a:t>(Project Malawi </a:t>
            </a:r>
            <a:r>
              <a:rPr lang="nb-NO" sz="2800" dirty="0" err="1">
                <a:solidFill>
                  <a:schemeClr val="tx1"/>
                </a:solidFill>
              </a:rPr>
              <a:t>Youth</a:t>
            </a:r>
            <a:r>
              <a:rPr lang="nb-NO" sz="2800" dirty="0">
                <a:solidFill>
                  <a:schemeClr val="tx1"/>
                </a:solidFill>
              </a:rPr>
              <a:t> Company)</a:t>
            </a:r>
          </a:p>
        </p:txBody>
      </p:sp>
    </p:spTree>
    <p:extLst>
      <p:ext uri="{BB962C8B-B14F-4D97-AF65-F5344CB8AC3E}">
        <p14:creationId xmlns:p14="http://schemas.microsoft.com/office/powerpoint/2010/main" val="314133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12A83D-DB7D-4404-B49A-0157C64F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1" y="453144"/>
            <a:ext cx="5656168" cy="1478844"/>
          </a:xfrm>
        </p:spPr>
        <p:txBody>
          <a:bodyPr>
            <a:normAutofit/>
          </a:bodyPr>
          <a:lstStyle/>
          <a:p>
            <a:r>
              <a:rPr lang="nb-NO" b="1" dirty="0"/>
              <a:t>Prosjekt Malawi UB</a:t>
            </a:r>
            <a:endParaRPr lang="nb-NO" sz="36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FBB9BB-ECF8-4F29-B584-C021D5D51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0" y="1931988"/>
            <a:ext cx="8984001" cy="4468812"/>
          </a:xfrm>
        </p:spPr>
        <p:txBody>
          <a:bodyPr>
            <a:normAutofit/>
          </a:bodyPr>
          <a:lstStyle/>
          <a:p>
            <a:pPr lvl="2">
              <a:lnSpc>
                <a:spcPct val="110000"/>
              </a:lnSpc>
            </a:pPr>
            <a:r>
              <a:rPr lang="nb-NO" dirty="0"/>
              <a:t>10 students and 2 </a:t>
            </a:r>
            <a:r>
              <a:rPr lang="nb-NO" dirty="0" err="1"/>
              <a:t>teachers</a:t>
            </a:r>
            <a:r>
              <a:rPr lang="nb-NO" dirty="0"/>
              <a:t> (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studetns</a:t>
            </a:r>
            <a:r>
              <a:rPr lang="nb-NO" dirty="0"/>
              <a:t> </a:t>
            </a:r>
            <a:r>
              <a:rPr lang="nb-NO" dirty="0" err="1"/>
              <a:t>varies</a:t>
            </a:r>
            <a:r>
              <a:rPr lang="nb-NO" dirty="0"/>
              <a:t> from </a:t>
            </a:r>
            <a:r>
              <a:rPr lang="nb-NO" dirty="0" err="1"/>
              <a:t>year</a:t>
            </a:r>
            <a:r>
              <a:rPr lang="nb-NO" dirty="0"/>
              <a:t> to </a:t>
            </a:r>
            <a:r>
              <a:rPr lang="nb-NO" dirty="0" err="1"/>
              <a:t>year</a:t>
            </a:r>
            <a:r>
              <a:rPr lang="nb-NO" dirty="0"/>
              <a:t>)</a:t>
            </a:r>
          </a:p>
          <a:p>
            <a:pPr lvl="2">
              <a:lnSpc>
                <a:spcPct val="110000"/>
              </a:lnSpc>
            </a:pPr>
            <a:r>
              <a:rPr lang="nb-NO" dirty="0" err="1"/>
              <a:t>Hired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interview</a:t>
            </a:r>
            <a:endParaRPr lang="nb-NO" dirty="0"/>
          </a:p>
          <a:p>
            <a:pPr lvl="2">
              <a:lnSpc>
                <a:spcPct val="110000"/>
              </a:lnSpc>
            </a:pPr>
            <a:r>
              <a:rPr lang="nb-NO" dirty="0" err="1"/>
              <a:t>Each</a:t>
            </a:r>
            <a:r>
              <a:rPr lang="nb-NO" dirty="0"/>
              <a:t> student </a:t>
            </a:r>
            <a:r>
              <a:rPr lang="nb-NO" dirty="0" err="1"/>
              <a:t>gets</a:t>
            </a:r>
            <a:r>
              <a:rPr lang="nb-NO" dirty="0"/>
              <a:t> a </a:t>
            </a:r>
            <a:r>
              <a:rPr lang="nb-NO" dirty="0" err="1"/>
              <a:t>fixed</a:t>
            </a:r>
            <a:r>
              <a:rPr lang="nb-NO" dirty="0"/>
              <a:t> </a:t>
            </a:r>
            <a:r>
              <a:rPr lang="nb-NO" dirty="0" err="1"/>
              <a:t>position</a:t>
            </a:r>
            <a:endParaRPr lang="nb-NO" dirty="0"/>
          </a:p>
          <a:p>
            <a:pPr lvl="2">
              <a:lnSpc>
                <a:spcPct val="110000"/>
              </a:lnSpc>
            </a:pPr>
            <a:r>
              <a:rPr lang="nb-NO" dirty="0"/>
              <a:t>Students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basic</a:t>
            </a:r>
            <a:r>
              <a:rPr lang="nb-NO" dirty="0"/>
              <a:t> </a:t>
            </a:r>
            <a:r>
              <a:rPr lang="nb-NO" dirty="0" err="1"/>
              <a:t>entrepreneurship</a:t>
            </a:r>
            <a:endParaRPr lang="nb-NO" dirty="0"/>
          </a:p>
          <a:p>
            <a:pPr lvl="2">
              <a:lnSpc>
                <a:spcPct val="110000"/>
              </a:lnSpc>
            </a:pPr>
            <a:r>
              <a:rPr lang="nb-NO" dirty="0" err="1"/>
              <a:t>Collaborating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Norwegian donors</a:t>
            </a:r>
          </a:p>
          <a:p>
            <a:pPr lvl="2">
              <a:lnSpc>
                <a:spcPct val="110000"/>
              </a:lnSpc>
            </a:pPr>
            <a:r>
              <a:rPr lang="nb-NO" dirty="0" err="1"/>
              <a:t>Holding</a:t>
            </a:r>
            <a:r>
              <a:rPr lang="nb-NO" dirty="0"/>
              <a:t> </a:t>
            </a:r>
            <a:r>
              <a:rPr lang="nb-NO" dirty="0" err="1"/>
              <a:t>several</a:t>
            </a:r>
            <a:r>
              <a:rPr lang="nb-NO" dirty="0"/>
              <a:t> </a:t>
            </a:r>
            <a:r>
              <a:rPr lang="nb-NO" dirty="0" err="1"/>
              <a:t>lectures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activities</a:t>
            </a:r>
            <a:r>
              <a:rPr lang="nb-NO" dirty="0"/>
              <a:t> </a:t>
            </a:r>
            <a:r>
              <a:rPr lang="nb-NO" dirty="0" err="1"/>
              <a:t>throughout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  <a:p>
            <a:pPr lvl="2">
              <a:lnSpc>
                <a:spcPct val="110000"/>
              </a:lnSpc>
            </a:pPr>
            <a:r>
              <a:rPr lang="nb-NO" dirty="0"/>
              <a:t>Traveling </a:t>
            </a:r>
            <a:r>
              <a:rPr lang="nb-NO" dirty="0" err="1"/>
              <a:t>once</a:t>
            </a:r>
            <a:r>
              <a:rPr lang="nb-NO" dirty="0"/>
              <a:t> a </a:t>
            </a:r>
            <a:r>
              <a:rPr lang="nb-NO" dirty="0" err="1"/>
              <a:t>year</a:t>
            </a:r>
            <a:r>
              <a:rPr lang="nb-NO" dirty="0"/>
              <a:t> to Malawi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follow</a:t>
            </a:r>
            <a:r>
              <a:rPr lang="nb-NO" dirty="0"/>
              <a:t> up </a:t>
            </a:r>
            <a:r>
              <a:rPr lang="nb-NO" dirty="0" err="1"/>
              <a:t>trip</a:t>
            </a:r>
            <a:endParaRPr lang="nb-NO" dirty="0"/>
          </a:p>
          <a:p>
            <a:pPr marL="914400" lvl="2" indent="0">
              <a:lnSpc>
                <a:spcPct val="150000"/>
              </a:lnSpc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308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B89AA8-DE1B-47DB-9FE0-C930387A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How students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engaged</a:t>
            </a:r>
            <a:r>
              <a:rPr lang="nb-NO" dirty="0"/>
              <a:t> in </a:t>
            </a:r>
            <a:r>
              <a:rPr lang="nb-NO" dirty="0" err="1"/>
              <a:t>international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entrepreneurship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Prosjekt Malawi UB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DD53FF-361B-4495-8747-E248920CF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44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Anette´s</a:t>
            </a:r>
            <a:r>
              <a:rPr lang="nb-NO" dirty="0"/>
              <a:t> </a:t>
            </a:r>
            <a:r>
              <a:rPr lang="nb-NO" dirty="0" err="1"/>
              <a:t>background</a:t>
            </a:r>
            <a:r>
              <a:rPr lang="nb-NO" dirty="0"/>
              <a:t>:</a:t>
            </a:r>
          </a:p>
          <a:p>
            <a:r>
              <a:rPr lang="nb-NO" dirty="0"/>
              <a:t>CEO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Youth</a:t>
            </a:r>
            <a:r>
              <a:rPr lang="nb-NO" dirty="0"/>
              <a:t> Company </a:t>
            </a:r>
            <a:r>
              <a:rPr lang="nb-NO" dirty="0" err="1"/>
              <a:t>with</a:t>
            </a:r>
            <a:r>
              <a:rPr lang="nb-NO" dirty="0"/>
              <a:t> 10 </a:t>
            </a:r>
            <a:r>
              <a:rPr lang="nb-NO" dirty="0" err="1"/>
              <a:t>employees</a:t>
            </a:r>
            <a:endParaRPr lang="nb-NO" dirty="0"/>
          </a:p>
          <a:p>
            <a:r>
              <a:rPr lang="nb-NO" dirty="0"/>
              <a:t>In charge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board</a:t>
            </a:r>
            <a:r>
              <a:rPr lang="nb-NO" dirty="0"/>
              <a:t> </a:t>
            </a:r>
            <a:r>
              <a:rPr lang="nb-NO" dirty="0" err="1"/>
              <a:t>meetings</a:t>
            </a:r>
            <a:endParaRPr lang="nb-NO" dirty="0"/>
          </a:p>
          <a:p>
            <a:r>
              <a:rPr lang="nb-NO" dirty="0"/>
              <a:t>Human </a:t>
            </a:r>
            <a:r>
              <a:rPr lang="nb-NO" dirty="0" err="1"/>
              <a:t>resource</a:t>
            </a:r>
            <a:r>
              <a:rPr lang="nb-NO" dirty="0"/>
              <a:t> manager </a:t>
            </a:r>
          </a:p>
          <a:p>
            <a:r>
              <a:rPr lang="nb-NO" dirty="0" err="1"/>
              <a:t>Mentored</a:t>
            </a:r>
            <a:r>
              <a:rPr lang="nb-NO" dirty="0"/>
              <a:t> by a </a:t>
            </a:r>
            <a:r>
              <a:rPr lang="nb-NO" dirty="0" err="1"/>
              <a:t>responsible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and a mentor</a:t>
            </a:r>
          </a:p>
          <a:p>
            <a:r>
              <a:rPr lang="nb-NO" dirty="0"/>
              <a:t>How to start a </a:t>
            </a:r>
            <a:r>
              <a:rPr lang="nb-NO" dirty="0" err="1"/>
              <a:t>company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paperwork</a:t>
            </a:r>
            <a:endParaRPr lang="nb-NO" dirty="0"/>
          </a:p>
          <a:p>
            <a:r>
              <a:rPr lang="nb-NO" dirty="0" err="1"/>
              <a:t>Looks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my CV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632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2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D7720B-6E73-47A1-A1FF-820B4F22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How students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engaged</a:t>
            </a:r>
            <a:r>
              <a:rPr lang="nb-NO" dirty="0"/>
              <a:t> in </a:t>
            </a:r>
            <a:r>
              <a:rPr lang="nb-NO" dirty="0" err="1"/>
              <a:t>international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entrepreneurship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Prosjekt Malawi UB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54E349-1B6D-4289-B829-68E97F3E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Fundraising</a:t>
            </a:r>
            <a:r>
              <a:rPr lang="nb-NO" dirty="0"/>
              <a:t> </a:t>
            </a:r>
            <a:r>
              <a:rPr lang="nb-NO" dirty="0" err="1"/>
              <a:t>day</a:t>
            </a:r>
            <a:endParaRPr lang="nb-NO" dirty="0"/>
          </a:p>
          <a:p>
            <a:pPr lvl="1"/>
            <a:r>
              <a:rPr lang="nb-NO" dirty="0" err="1"/>
              <a:t>Each</a:t>
            </a:r>
            <a:r>
              <a:rPr lang="nb-NO" dirty="0"/>
              <a:t> student at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earn</a:t>
            </a:r>
            <a:r>
              <a:rPr lang="nb-NO" dirty="0"/>
              <a:t> 400 NOK</a:t>
            </a:r>
          </a:p>
          <a:p>
            <a:r>
              <a:rPr lang="nb-NO" dirty="0"/>
              <a:t>International Day</a:t>
            </a:r>
          </a:p>
          <a:p>
            <a:pPr lvl="1"/>
            <a:r>
              <a:rPr lang="nb-NO" dirty="0"/>
              <a:t>Transforming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School´s</a:t>
            </a:r>
            <a:r>
              <a:rPr lang="nb-NO" dirty="0"/>
              <a:t> Assembly Hall </a:t>
            </a:r>
            <a:r>
              <a:rPr lang="nb-NO" dirty="0" err="1"/>
              <a:t>into</a:t>
            </a:r>
            <a:r>
              <a:rPr lang="nb-NO" dirty="0"/>
              <a:t> an </a:t>
            </a:r>
            <a:r>
              <a:rPr lang="nb-NO" dirty="0" err="1"/>
              <a:t>African</a:t>
            </a:r>
            <a:r>
              <a:rPr lang="nb-NO" dirty="0"/>
              <a:t> Market Place</a:t>
            </a:r>
          </a:p>
          <a:p>
            <a:pPr lvl="1"/>
            <a:r>
              <a:rPr lang="nb-NO" dirty="0" err="1"/>
              <a:t>Selling</a:t>
            </a:r>
            <a:r>
              <a:rPr lang="nb-NO" dirty="0"/>
              <a:t> </a:t>
            </a:r>
            <a:r>
              <a:rPr lang="nb-NO" dirty="0" err="1"/>
              <a:t>international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by International Students </a:t>
            </a:r>
          </a:p>
          <a:p>
            <a:pPr lvl="1"/>
            <a:r>
              <a:rPr lang="nb-NO" dirty="0"/>
              <a:t>Entertainment and </a:t>
            </a:r>
            <a:r>
              <a:rPr lang="nb-NO" dirty="0" err="1"/>
              <a:t>dancing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05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90E3F85-1DB0-4A5D-BBE7-097B4B688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449" y="0"/>
            <a:ext cx="14697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1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669</Words>
  <Application>Microsoft Office PowerPoint</Application>
  <PresentationFormat>Widescreen</PresentationFormat>
  <Paragraphs>109</Paragraphs>
  <Slides>18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Wingdings 3</vt:lpstr>
      <vt:lpstr>Office-tema</vt:lpstr>
      <vt:lpstr>Trond-Ole Hjorthaug</vt:lpstr>
      <vt:lpstr>Entrepreneurship</vt:lpstr>
      <vt:lpstr>Anette Kent Vågene</vt:lpstr>
      <vt:lpstr>Torgeir Halvorsen</vt:lpstr>
      <vt:lpstr>Prosjekt Malawi UB</vt:lpstr>
      <vt:lpstr>How students are engaged in international social entrepreneurship through Prosjekt Malawi UB</vt:lpstr>
      <vt:lpstr>PowerPoint-presentasjon</vt:lpstr>
      <vt:lpstr>How students are engaged in international social entrepreneurship through Prosjekt Malawi UB</vt:lpstr>
      <vt:lpstr>PowerPoint-presentasjon</vt:lpstr>
      <vt:lpstr>What do you get for 400 NOK in Norge?</vt:lpstr>
      <vt:lpstr>Achievements for Flora Upper Secondary School and YouthCode in Nkhotakota in Malawi through the work of Prosjekt Malawi UB</vt:lpstr>
      <vt:lpstr>PowerPoint-presentasjon</vt:lpstr>
      <vt:lpstr>YouthCode (Youth and Community Development Organisation)</vt:lpstr>
      <vt:lpstr>PowerPoint-presentasjon</vt:lpstr>
      <vt:lpstr>Achievements for Flora Upper Secondary School and YouthCode in Nkhotakota in Malawi through the work of Prosjekt Malawi UB</vt:lpstr>
      <vt:lpstr>PowerPoint-presentasjon</vt:lpstr>
      <vt:lpstr>PowerPoint-presentasjon</vt:lpstr>
      <vt:lpstr>If you want to learn more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Anette Kent Vågene</dc:title>
  <dc:creator>Torgeir Halvorsen</dc:creator>
  <cp:lastModifiedBy>Torgeir Halvorsen</cp:lastModifiedBy>
  <cp:revision>113</cp:revision>
  <dcterms:created xsi:type="dcterms:W3CDTF">2020-12-03T18:09:43Z</dcterms:created>
  <dcterms:modified xsi:type="dcterms:W3CDTF">2020-12-09T12:58:39Z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-830670278</vt:i4>
  </property>
  <property fmtid="{D5CDD505-2E9C-101B-9397-08002B2CF9AE}" pid="3" name="_NewReviewCycle">
    <vt:lpwstr/>
  </property>
  <property fmtid="{D5CDD505-2E9C-101B-9397-08002B2CF9AE}" pid="4" name="_EmailSubject">
    <vt:lpwstr>Erasmus+ Feedback fraom the webinar + The presentations</vt:lpwstr>
  </property>
  <property fmtid="{D5CDD505-2E9C-101B-9397-08002B2CF9AE}" pid="5" name="_AuthorEmail">
    <vt:lpwstr>Lars.Anders.Nybu@vlfk.no</vt:lpwstr>
  </property>
  <property fmtid="{D5CDD505-2E9C-101B-9397-08002B2CF9AE}" pid="6" name="_AuthorEmailDisplayName">
    <vt:lpwstr>Lars Anders Nybu</vt:lpwstr>
  </property>
  <property fmtid="{D5CDD505-2E9C-101B-9397-08002B2CF9AE}" pid="7" name="_PreviousAdHocReviewCycleID">
    <vt:i4>1255196003</vt:i4>
  </property>
</Properties>
</file>