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AD275-AC10-4639-84E7-389549C098EA}" v="8" dt="2020-12-09T11:56:43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Anders Nybu" userId="512717a5-b2b5-4b1c-a6f1-d814f9af3125" providerId="ADAL" clId="{690AD275-AC10-4639-84E7-389549C098EA}"/>
    <pc:docChg chg="custSel addSld modSld">
      <pc:chgData name="Lars Anders Nybu" userId="512717a5-b2b5-4b1c-a6f1-d814f9af3125" providerId="ADAL" clId="{690AD275-AC10-4639-84E7-389549C098EA}" dt="2020-12-09T11:56:43.654" v="7"/>
      <pc:docMkLst>
        <pc:docMk/>
      </pc:docMkLst>
      <pc:sldChg chg="addSp delSp modSp add">
        <pc:chgData name="Lars Anders Nybu" userId="512717a5-b2b5-4b1c-a6f1-d814f9af3125" providerId="ADAL" clId="{690AD275-AC10-4639-84E7-389549C098EA}" dt="2020-12-09T08:53:04.922" v="6"/>
        <pc:sldMkLst>
          <pc:docMk/>
          <pc:sldMk cId="317202904" sldId="260"/>
        </pc:sldMkLst>
        <pc:picChg chg="add del">
          <ac:chgData name="Lars Anders Nybu" userId="512717a5-b2b5-4b1c-a6f1-d814f9af3125" providerId="ADAL" clId="{690AD275-AC10-4639-84E7-389549C098EA}" dt="2020-12-09T08:20:28.904" v="2" actId="478"/>
          <ac:picMkLst>
            <pc:docMk/>
            <pc:sldMk cId="317202904" sldId="260"/>
            <ac:picMk id="2" creationId="{58691210-2372-4306-BCD4-32D44D0D81AD}"/>
          </ac:picMkLst>
        </pc:picChg>
        <pc:picChg chg="add del mod">
          <ac:chgData name="Lars Anders Nybu" userId="512717a5-b2b5-4b1c-a6f1-d814f9af3125" providerId="ADAL" clId="{690AD275-AC10-4639-84E7-389549C098EA}" dt="2020-12-09T08:52:20.313" v="5" actId="478"/>
          <ac:picMkLst>
            <pc:docMk/>
            <pc:sldMk cId="317202904" sldId="260"/>
            <ac:picMk id="3" creationId="{82294A4B-4215-4FEF-A396-ACEB09405E06}"/>
          </ac:picMkLst>
        </pc:picChg>
        <pc:picChg chg="add">
          <ac:chgData name="Lars Anders Nybu" userId="512717a5-b2b5-4b1c-a6f1-d814f9af3125" providerId="ADAL" clId="{690AD275-AC10-4639-84E7-389549C098EA}" dt="2020-12-09T08:53:04.922" v="6"/>
          <ac:picMkLst>
            <pc:docMk/>
            <pc:sldMk cId="317202904" sldId="260"/>
            <ac:picMk id="4" creationId="{F8BBA950-0A44-42DF-9571-6B6E6D1A78E7}"/>
          </ac:picMkLst>
        </pc:picChg>
      </pc:sldChg>
      <pc:sldChg chg="add">
        <pc:chgData name="Lars Anders Nybu" userId="512717a5-b2b5-4b1c-a6f1-d814f9af3125" providerId="ADAL" clId="{690AD275-AC10-4639-84E7-389549C098EA}" dt="2020-12-09T11:56:43.654" v="7"/>
        <pc:sldMkLst>
          <pc:docMk/>
          <pc:sldMk cId="826910770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89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408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889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2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404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99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78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16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8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88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25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5F2F-47CE-4B43-B359-457728E39EA5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EA131-FCE0-40FC-8197-121FDCB1B6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160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X4XrgHQP2zsEMeH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682C767-3E70-4111-A07D-69C1BD7AE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72" y="2306762"/>
            <a:ext cx="7670251" cy="4234081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CDDAF6D3-4A49-49F0-A5A2-9F7A2207C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99" y="708358"/>
            <a:ext cx="7211431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1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7204A63-DF95-4859-86EA-9069D355D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67" y="1408940"/>
            <a:ext cx="6354062" cy="5449060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7E55C030-DE37-4135-A645-D929D517B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871" y="255276"/>
            <a:ext cx="5830682" cy="110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74AFB332-50B6-4123-BA39-9F54E8036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78" y="1446686"/>
            <a:ext cx="7830643" cy="3667637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26C9D4C4-83D0-4B83-8215-98A1299594F3}"/>
              </a:ext>
            </a:extLst>
          </p:cNvPr>
          <p:cNvSpPr/>
          <p:nvPr/>
        </p:nvSpPr>
        <p:spPr>
          <a:xfrm>
            <a:off x="2414524" y="5114323"/>
            <a:ext cx="3919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https://forms.gle/xX4XrgHQP2zsEMeH8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8681AA9F-023E-4C33-91A9-A13414DEA6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073" y="255276"/>
            <a:ext cx="5414608" cy="102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3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F8BBA950-0A44-42DF-9571-6B6E6D1A7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" y="170995"/>
            <a:ext cx="9135750" cy="65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7204A63-DF95-4859-86EA-9069D355D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67" y="1408940"/>
            <a:ext cx="6354062" cy="5449060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7E55C030-DE37-4135-A645-D929D517B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871" y="255276"/>
            <a:ext cx="5830682" cy="110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1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DocumentLibraryPermissions xmlns="bca00c03-84cb-4099-aba8-0781c6f6b799" xsi:nil="true"/>
    <MigrationWizIdPermissionLevels xmlns="bca00c03-84cb-4099-aba8-0781c6f6b799" xsi:nil="true"/>
    <MigrationWizIdPermissions xmlns="bca00c03-84cb-4099-aba8-0781c6f6b799" xsi:nil="true"/>
    <MigrationWizId xmlns="bca00c03-84cb-4099-aba8-0781c6f6b799" xsi:nil="true"/>
    <MigrationWizIdSecurityGroups xmlns="bca00c03-84cb-4099-aba8-0781c6f6b79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DBDF4A841997448AD11D6BD84D981D" ma:contentTypeVersion="18" ma:contentTypeDescription="Opprett et nytt dokument." ma:contentTypeScope="" ma:versionID="96fd6b4b2495b7ff165507655060ca06">
  <xsd:schema xmlns:xsd="http://www.w3.org/2001/XMLSchema" xmlns:xs="http://www.w3.org/2001/XMLSchema" xmlns:p="http://schemas.microsoft.com/office/2006/metadata/properties" xmlns:ns3="bca00c03-84cb-4099-aba8-0781c6f6b799" xmlns:ns4="c4e52d41-3792-4f28-b3a9-4d409707754c" targetNamespace="http://schemas.microsoft.com/office/2006/metadata/properties" ma:root="true" ma:fieldsID="2f35e1891f3fb3872e912eb31a219530" ns3:_="" ns4:_="">
    <xsd:import namespace="bca00c03-84cb-4099-aba8-0781c6f6b799"/>
    <xsd:import namespace="c4e52d41-3792-4f28-b3a9-4d409707754c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a00c03-84cb-4099-aba8-0781c6f6b799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52d41-3792-4f28-b3a9-4d409707754c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3011F6-61A6-4C83-B90C-C51BA0CC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193882-5F66-491C-97B4-7F14EDB9A007}">
  <ds:schemaRefs>
    <ds:schemaRef ds:uri="http://purl.org/dc/terms/"/>
    <ds:schemaRef ds:uri="c4e52d41-3792-4f28-b3a9-4d409707754c"/>
    <ds:schemaRef ds:uri="bca00c03-84cb-4099-aba8-0781c6f6b79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FA8133-205E-4F90-B253-2DE673853A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a00c03-84cb-4099-aba8-0781c6f6b799"/>
    <ds:schemaRef ds:uri="c4e52d41-3792-4f28-b3a9-4d40970775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</Words>
  <Application>Microsoft Office PowerPoint</Application>
  <PresentationFormat>Skjermfremvisning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Lars Anders Nybu</dc:creator>
  <cp:lastModifiedBy>Lars Anders Nybu</cp:lastModifiedBy>
  <cp:revision>3</cp:revision>
  <dcterms:created xsi:type="dcterms:W3CDTF">2020-12-08T20:28:31Z</dcterms:created>
  <dcterms:modified xsi:type="dcterms:W3CDTF">2020-12-09T11:57:22Z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0x01010057DBDF4A841997448AD11D6BD84D981D</vt:lpwstr>
  </property>
  <property fmtid="{D5CDD505-2E9C-101B-9397-08002B2CF9AE}" pid="3" name="_AdHocReviewCycleID">
    <vt:i4>-563270138</vt:i4>
  </property>
  <property fmtid="{D5CDD505-2E9C-101B-9397-08002B2CF9AE}" pid="4" name="_NewReviewCycle">
    <vt:lpwstr/>
  </property>
  <property fmtid="{D5CDD505-2E9C-101B-9397-08002B2CF9AE}" pid="5" name="_EmailSubject">
    <vt:lpwstr>Erasmus+ Feedback fraom the webinar + The presentations</vt:lpwstr>
  </property>
  <property fmtid="{D5CDD505-2E9C-101B-9397-08002B2CF9AE}" pid="6" name="_AuthorEmail">
    <vt:lpwstr>Lars.Anders.Nybu@vlfk.no</vt:lpwstr>
  </property>
  <property fmtid="{D5CDD505-2E9C-101B-9397-08002B2CF9AE}" pid="7" name="_AuthorEmailDisplayName">
    <vt:lpwstr>Lars Anders Nybu</vt:lpwstr>
  </property>
</Properties>
</file>