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6F493F-1D6E-43EF-9BC7-88ED9B441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114225-73EE-4957-BA94-652233192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A2A7D5B-9979-4A20-B585-BA2F82374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9DAF-83DE-46B5-9A57-C774A44B66B9}" type="datetimeFigureOut">
              <a:rPr lang="pt-PT" smtClean="0"/>
              <a:t>25/01/2021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745269A-8B60-4E8D-8674-6AF652C4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846EC73-87A8-44F2-8472-264B89E8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655-20A4-4165-8E1A-F36C8DA8A41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897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F760C-48FD-4284-BD45-A53B0E21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A12050A-51B8-4BDD-92F1-8C2858CA7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21953C4-B6E3-41CA-AC0A-41A7E682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9DAF-83DE-46B5-9A57-C774A44B66B9}" type="datetimeFigureOut">
              <a:rPr lang="pt-PT" smtClean="0"/>
              <a:t>25/01/2021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FDC0585-41CE-4199-B0D5-0185806A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502CA73-109C-48E3-ABA7-CDC3F69C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655-20A4-4165-8E1A-F36C8DA8A41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929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20FE0E-0D39-44A4-A55A-39D853E11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CD63C06-A6D0-4832-A190-8339CCFF1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0F75249-FD92-4723-840B-A14C3E269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9DAF-83DE-46B5-9A57-C774A44B66B9}" type="datetimeFigureOut">
              <a:rPr lang="pt-PT" smtClean="0"/>
              <a:t>25/01/2021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A202570-5A1F-457B-88E7-4CA0D595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61416FA-DF0D-45D2-B0B9-0154D0F8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655-20A4-4165-8E1A-F36C8DA8A41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452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97A9B-312C-4B49-9F0B-10719758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CC8CC18-CD6C-4B53-B601-6099EC95E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8BB38AA-2B80-4A75-A1BE-11B78F83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9DAF-83DE-46B5-9A57-C774A44B66B9}" type="datetimeFigureOut">
              <a:rPr lang="pt-PT" smtClean="0"/>
              <a:t>25/01/2021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B2C9D73-EEF4-44A1-9B51-AF1D7F1A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3034A5E-A8CA-49EE-BA15-68A65299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655-20A4-4165-8E1A-F36C8DA8A41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833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C267-96DB-4E1D-9FB9-783253DE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58437FC-5C87-47FD-A05E-BAFDCCD2A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4E52937-9039-4311-B1C0-530BF11A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9DAF-83DE-46B5-9A57-C774A44B66B9}" type="datetimeFigureOut">
              <a:rPr lang="pt-PT" smtClean="0"/>
              <a:t>25/01/2021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97160FC-43ED-4C79-BF13-E27040725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EC86516-85C3-4603-A4D4-ED11FC7E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655-20A4-4165-8E1A-F36C8DA8A41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549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55F22-8E74-4735-845A-43325B88E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1FA08CB-45B0-4AE2-A020-347135161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2023F9D-D2E8-4419-BEF2-72C866D33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52A5DF-127F-4EB0-92AC-3BDCEFC42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9DAF-83DE-46B5-9A57-C774A44B66B9}" type="datetimeFigureOut">
              <a:rPr lang="pt-PT" smtClean="0"/>
              <a:t>25/01/2021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8DC8AC8-6FBC-4EA8-B94C-8B2A7D09E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F8D0F4E-DA01-476F-B2BC-81984AF4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655-20A4-4165-8E1A-F36C8DA8A41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08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B6FE9-5F8A-4933-A532-12DCC0B9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79AA8A5-20E9-4789-9BE6-AFF197B73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6A870BD-A334-4940-99A1-4E65DB4FB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07E4BC-F830-4DA4-8D55-C76ED8EDA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9A55974-8862-4CE5-B75D-A8DB1DEC4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07763104-C9F7-4000-B246-6218F19AD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9DAF-83DE-46B5-9A57-C774A44B66B9}" type="datetimeFigureOut">
              <a:rPr lang="pt-PT" smtClean="0"/>
              <a:t>25/01/2021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5338C8A-6122-4149-862A-30AD50C06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CD05032C-8FF5-4DCF-936F-9DAE83FE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655-20A4-4165-8E1A-F36C8DA8A41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16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7E89E-ABA8-485E-A7A4-A61C6DDCE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D6C3BA0-5299-42EF-8029-417EF2C4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9DAF-83DE-46B5-9A57-C774A44B66B9}" type="datetimeFigureOut">
              <a:rPr lang="pt-PT" smtClean="0"/>
              <a:t>25/01/2021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439C7E0-1620-4768-9BC2-493A73656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2CE984B-A6D4-45E6-B210-3F5714984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655-20A4-4165-8E1A-F36C8DA8A41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989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E70B243-57E6-4B88-A71B-D7F5E3C5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9DAF-83DE-46B5-9A57-C774A44B66B9}" type="datetimeFigureOut">
              <a:rPr lang="pt-PT" smtClean="0"/>
              <a:t>25/01/2021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BF6E4CA-C98E-4D63-998E-B35971BF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7552B25-1343-4A62-89B0-7616270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655-20A4-4165-8E1A-F36C8DA8A41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324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B1F1D-9C85-4253-B43E-B35A0113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82B4ED-E866-4C01-80FD-CB288ABD6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D70BC70-6E09-490A-8EA3-C5DD395BF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7B99046-03FF-477D-BA5E-CC960539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9DAF-83DE-46B5-9A57-C774A44B66B9}" type="datetimeFigureOut">
              <a:rPr lang="pt-PT" smtClean="0"/>
              <a:t>25/01/2021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62CFB5C-A88C-4702-8335-54F61EA0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D40BECA-508C-47A7-818A-BACA154B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655-20A4-4165-8E1A-F36C8DA8A41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089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29DEE7-80F9-4888-8D24-DFF334B0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A38B089-4705-4B86-A5AE-C0D6024FD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C78870A-8C9D-42F5-B88F-37FB79CD8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6B2A520-E86B-4CE7-A813-5601404E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9DAF-83DE-46B5-9A57-C774A44B66B9}" type="datetimeFigureOut">
              <a:rPr lang="pt-PT" smtClean="0"/>
              <a:t>25/01/2021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4804067-825C-4970-B92C-B7052E21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32461C2-2A5C-4062-A608-BBB032E5A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655-20A4-4165-8E1A-F36C8DA8A41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446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E6D47D4-44A5-453D-9348-477C0D24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34CCBA3-7605-4BE9-A660-F2B85BD8A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DA827A7-21A4-4851-978D-57662CF9A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29DAF-83DE-46B5-9A57-C774A44B66B9}" type="datetimeFigureOut">
              <a:rPr lang="pt-PT" smtClean="0"/>
              <a:t>25/01/2021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CD2EA18-36A6-4B08-B02C-C87D64FAD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1C0A79B-0B35-4B8B-A2FA-75FF10B49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BB655-20A4-4165-8E1A-F36C8DA8A41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124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96957" y="3590330"/>
            <a:ext cx="3317888" cy="2951147"/>
          </a:xfrm>
        </p:spPr>
        <p:txBody>
          <a:bodyPr anchor="ctr">
            <a:normAutofit/>
          </a:bodyPr>
          <a:lstStyle/>
          <a:p>
            <a:r>
              <a:rPr lang="pt-PT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 Light"/>
              </a:rPr>
              <a:t>Almeirim</a:t>
            </a:r>
            <a:r>
              <a:rPr lang="pt-PT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 Light"/>
              </a:rPr>
              <a:t> </a:t>
            </a:r>
            <a:r>
              <a:rPr lang="pt-PT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 Light"/>
              </a:rPr>
              <a:t>group</a:t>
            </a:r>
            <a:r>
              <a:rPr lang="pt-PT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 Light"/>
              </a:rPr>
              <a:t> </a:t>
            </a:r>
            <a:br>
              <a:rPr lang="pt-PT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 Light"/>
              </a:rPr>
            </a:br>
            <a:r>
              <a:rPr lang="pt-PT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 Light"/>
              </a:rPr>
              <a:t>of</a:t>
            </a:r>
            <a:r>
              <a:rPr lang="pt-PT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 Light"/>
              </a:rPr>
              <a:t> </a:t>
            </a:r>
            <a:r>
              <a:rPr lang="pt-PT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 Light"/>
              </a:rPr>
              <a:t>schools</a:t>
            </a:r>
            <a:r>
              <a:rPr lang="pt-PT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 Light"/>
              </a:rPr>
              <a:t>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045525" y="1349858"/>
            <a:ext cx="2620751" cy="159335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pt-PT" sz="3600" dirty="0">
                <a:solidFill>
                  <a:srgbClr val="FFC000"/>
                </a:solidFill>
                <a:latin typeface="Cooper Black" panose="0208090404030B020404" pitchFamily="18" charset="0"/>
                <a:cs typeface="Calibri"/>
              </a:rPr>
              <a:t>2nd </a:t>
            </a:r>
            <a:r>
              <a:rPr lang="pt-PT" sz="3600" dirty="0" err="1">
                <a:solidFill>
                  <a:srgbClr val="FFC000"/>
                </a:solidFill>
                <a:latin typeface="Cooper Black" panose="0208090404030B020404" pitchFamily="18" charset="0"/>
                <a:cs typeface="Calibri"/>
              </a:rPr>
              <a:t>webinar</a:t>
            </a:r>
            <a:r>
              <a:rPr lang="pt-PT" sz="3600" dirty="0">
                <a:solidFill>
                  <a:srgbClr val="FFC000"/>
                </a:solidFill>
                <a:latin typeface="Cooper Black" panose="0208090404030B020404" pitchFamily="18" charset="0"/>
                <a:cs typeface="Calibri"/>
              </a:rPr>
              <a:t> </a:t>
            </a:r>
          </a:p>
          <a:p>
            <a:r>
              <a:rPr lang="pt-PT" sz="3600" dirty="0">
                <a:solidFill>
                  <a:srgbClr val="FFC000"/>
                </a:solidFill>
                <a:latin typeface="Cooper Black" panose="0208090404030B020404" pitchFamily="18" charset="0"/>
                <a:cs typeface="Calibri"/>
              </a:rPr>
              <a:t>Evaluation </a:t>
            </a:r>
          </a:p>
        </p:txBody>
      </p:sp>
      <p:pic>
        <p:nvPicPr>
          <p:cNvPr id="5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BE0DA193-A94B-4F89-AA60-9B4B27DDB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488"/>
          <a:stretch/>
        </p:blipFill>
        <p:spPr>
          <a:xfrm>
            <a:off x="525723" y="463593"/>
            <a:ext cx="7608304" cy="521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7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050494-61D0-458E-8A83-ED088CC69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2421" y="767651"/>
            <a:ext cx="2926080" cy="246888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C000"/>
                </a:solidFill>
                <a:latin typeface="Agency FB" panose="020B0503020202020204" pitchFamily="34" charset="0"/>
              </a:rPr>
              <a:t>The webinar was attended by 55 people</a:t>
            </a: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Imagem 4" descr="Uma imagem com texto, parede, diferente, igual&#10;&#10;Descrição gerada automaticamente">
            <a:extLst>
              <a:ext uri="{FF2B5EF4-FFF2-40B4-BE49-F238E27FC236}">
                <a16:creationId xmlns:a16="http://schemas.microsoft.com/office/drawing/2014/main" id="{E894463F-B7A7-4AF6-A7AF-250FF2D21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r="-1" b="-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408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FCC22448-D7D4-4602-AD8E-EAF0EE632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/>
          <a:stretch/>
        </p:blipFill>
        <p:spPr>
          <a:xfrm>
            <a:off x="1" y="0"/>
            <a:ext cx="12191999" cy="643597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BBEB0A-2256-4A9E-815E-8D820726E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54" y="537467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gency FB" panose="020B0503020202020204" pitchFamily="34" charset="0"/>
              </a:rPr>
              <a:t>It was evaluated by 44 people</a:t>
            </a:r>
          </a:p>
        </p:txBody>
      </p:sp>
    </p:spTree>
    <p:extLst>
      <p:ext uri="{BB962C8B-B14F-4D97-AF65-F5344CB8AC3E}">
        <p14:creationId xmlns:p14="http://schemas.microsoft.com/office/powerpoint/2010/main" val="187241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B8422-68F0-4191-8722-811A4CE3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10745005" cy="1065676"/>
          </a:xfrm>
        </p:spPr>
        <p:txBody>
          <a:bodyPr anchor="ctr">
            <a:normAutofit/>
          </a:bodyPr>
          <a:lstStyle/>
          <a:p>
            <a:r>
              <a:rPr lang="pt-PT" sz="3600" b="1" dirty="0">
                <a:solidFill>
                  <a:srgbClr val="FFC000"/>
                </a:solidFill>
                <a:latin typeface="Agency FB" panose="020B0503020202020204" pitchFamily="34" charset="0"/>
              </a:rPr>
              <a:t>Question 1:</a:t>
            </a: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BCC706E5-EA15-40D2-921B-AC231B11A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" r="1" b="1"/>
          <a:stretch/>
        </p:blipFill>
        <p:spPr>
          <a:xfrm>
            <a:off x="61677" y="1570455"/>
            <a:ext cx="12068646" cy="4048803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02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BAB5A-DB19-437E-9345-A29302305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 b="1" dirty="0">
                <a:solidFill>
                  <a:srgbClr val="FFC000"/>
                </a:solidFill>
                <a:latin typeface="Agency FB" panose="020B0503020202020204" pitchFamily="34" charset="0"/>
              </a:rPr>
              <a:t>Question 2:</a:t>
            </a:r>
            <a:endParaRPr lang="pt-PT" dirty="0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1167F824-BB1E-4689-B401-B7F3220AA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824" y="3151163"/>
            <a:ext cx="9349449" cy="2096086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E6EA9F9-D04B-4E21-B144-38CF6ECE3BCB}"/>
              </a:ext>
            </a:extLst>
          </p:cNvPr>
          <p:cNvSpPr txBox="1">
            <a:spLocks/>
          </p:cNvSpPr>
          <p:nvPr/>
        </p:nvSpPr>
        <p:spPr>
          <a:xfrm>
            <a:off x="838200" y="13897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Agency FB" panose="020B0503020202020204" pitchFamily="34" charset="0"/>
              </a:rPr>
              <a:t>Internet connection was the only problem referred in the answers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7523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D9A1C-F20E-4CC1-9AB7-BE1574BF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 b="1">
                <a:solidFill>
                  <a:srgbClr val="FFC000"/>
                </a:solidFill>
                <a:latin typeface="Agency FB" panose="020B0503020202020204" pitchFamily="34" charset="0"/>
              </a:rPr>
              <a:t>Question 3:</a:t>
            </a:r>
            <a:endParaRPr lang="pt-PT" dirty="0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4D439640-D8E9-4861-946C-C3EEA1AFF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914" y="2811444"/>
            <a:ext cx="9870172" cy="3394504"/>
          </a:xfr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BB1DFA0-0EC7-45EF-9CA0-A81752367F24}"/>
              </a:ext>
            </a:extLst>
          </p:cNvPr>
          <p:cNvSpPr txBox="1">
            <a:spLocks/>
          </p:cNvSpPr>
          <p:nvPr/>
        </p:nvSpPr>
        <p:spPr>
          <a:xfrm>
            <a:off x="838200" y="13897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Agency FB" panose="020B0503020202020204" pitchFamily="34" charset="0"/>
              </a:rPr>
              <a:t>More than 75% of the participants considered the webinar very useful.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2405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D9A1C-F20E-4CC1-9AB7-BE1574BF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 b="1" dirty="0">
                <a:solidFill>
                  <a:srgbClr val="FFC000"/>
                </a:solidFill>
                <a:latin typeface="Agency FB" panose="020B0503020202020204" pitchFamily="34" charset="0"/>
              </a:rPr>
              <a:t>Question 4:</a:t>
            </a:r>
            <a:endParaRPr lang="pt-PT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BB1DFA0-0EC7-45EF-9CA0-A81752367F24}"/>
              </a:ext>
            </a:extLst>
          </p:cNvPr>
          <p:cNvSpPr txBox="1">
            <a:spLocks/>
          </p:cNvSpPr>
          <p:nvPr/>
        </p:nvSpPr>
        <p:spPr>
          <a:xfrm>
            <a:off x="838200" y="1526882"/>
            <a:ext cx="10515600" cy="1902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Agency FB" panose="020B0503020202020204" pitchFamily="34" charset="0"/>
              </a:rPr>
              <a:t>The answers were different but most of them referred that the webinar made clearer the importance of emotions in school activities. </a:t>
            </a:r>
          </a:p>
          <a:p>
            <a:endParaRPr lang="en-GB" sz="3600" dirty="0">
              <a:latin typeface="Agency FB" panose="020B0503020202020204" pitchFamily="34" charset="0"/>
            </a:endParaRPr>
          </a:p>
          <a:p>
            <a:r>
              <a:rPr lang="en-GB" sz="3600" dirty="0">
                <a:latin typeface="Agency FB" panose="020B0503020202020204" pitchFamily="34" charset="0"/>
              </a:rPr>
              <a:t>The practical part of the webinar and the project results were referred as being very important.</a:t>
            </a:r>
            <a:endParaRPr lang="en-GB" sz="36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6170E61-512D-4C8B-9F13-16C907D1F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0068"/>
            <a:ext cx="12215926" cy="24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9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D9A1C-F20E-4CC1-9AB7-BE1574BF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 b="1" dirty="0">
                <a:solidFill>
                  <a:srgbClr val="FFC000"/>
                </a:solidFill>
                <a:latin typeface="Agency FB" panose="020B0503020202020204" pitchFamily="34" charset="0"/>
              </a:rPr>
              <a:t>Question 5:</a:t>
            </a:r>
            <a:endParaRPr lang="pt-PT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BB1DFA0-0EC7-45EF-9CA0-A81752367F24}"/>
              </a:ext>
            </a:extLst>
          </p:cNvPr>
          <p:cNvSpPr txBox="1">
            <a:spLocks/>
          </p:cNvSpPr>
          <p:nvPr/>
        </p:nvSpPr>
        <p:spPr>
          <a:xfrm>
            <a:off x="838200" y="1389722"/>
            <a:ext cx="10515600" cy="1902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Agency FB" panose="020B0503020202020204" pitchFamily="34" charset="0"/>
              </a:rPr>
              <a:t>Thank you for the kind words of all participants!</a:t>
            </a:r>
            <a:endParaRPr lang="en-GB" sz="3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BEC2E8-20AD-428C-AE9B-3A6D23407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14834"/>
            <a:ext cx="10029520" cy="220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72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108</Words>
  <Application>Microsoft Office PowerPoint</Application>
  <PresentationFormat>Ecrã Panorâmico</PresentationFormat>
  <Paragraphs>16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6" baseType="lpstr">
      <vt:lpstr>Agency FB</vt:lpstr>
      <vt:lpstr>Arial</vt:lpstr>
      <vt:lpstr>Calibri</vt:lpstr>
      <vt:lpstr>Calibri Light</vt:lpstr>
      <vt:lpstr>Century Gothic</vt:lpstr>
      <vt:lpstr>Cooper Black</vt:lpstr>
      <vt:lpstr>Rockwell</vt:lpstr>
      <vt:lpstr>Tema do Office</vt:lpstr>
      <vt:lpstr>Almeirim group  of schools </vt:lpstr>
      <vt:lpstr>The webinar was attended by 55 people</vt:lpstr>
      <vt:lpstr>It was evaluated by 44 people</vt:lpstr>
      <vt:lpstr>Question 1:</vt:lpstr>
      <vt:lpstr>Question 2:</vt:lpstr>
      <vt:lpstr>Question 3:</vt:lpstr>
      <vt:lpstr>Question 4:</vt:lpstr>
      <vt:lpstr>Question 5: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Almeirim group  of schools</dc:title>
  <dc:creator>Isabel Reis</dc:creator>
  <cp:lastModifiedBy>Jorge Conde</cp:lastModifiedBy>
  <cp:revision>4</cp:revision>
  <dcterms:created xsi:type="dcterms:W3CDTF">2021-01-25T11:43:39Z</dcterms:created>
  <dcterms:modified xsi:type="dcterms:W3CDTF">2021-01-25T12:12:36Z</dcterms:modified>
</cp:coreProperties>
</file>