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D259-94AE-4273-8C26-7E5624945A66}" type="datetimeFigureOut">
              <a:rPr lang="hr-HR" smtClean="0"/>
              <a:t>20.5.2017.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D4515-0EB6-43E2-802E-5D77B5D24A1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nlineconversion.com/temperatur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Leonarda\Documents\Prezentacija vrijeme\day-nigh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641458" y="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 </a:t>
            </a:r>
            <a:r>
              <a:rPr lang="hr-HR" sz="4800" dirty="0" smtClean="0"/>
              <a:t>     </a:t>
            </a:r>
            <a:r>
              <a:rPr lang="hr-HR" sz="4800" dirty="0" smtClean="0">
                <a:solidFill>
                  <a:srgbClr val="FFC000"/>
                </a:solidFill>
              </a:rPr>
              <a:t>WEATHER IN </a:t>
            </a:r>
            <a:r>
              <a:rPr lang="hr-HR" sz="4800" dirty="0" smtClean="0">
                <a:solidFill>
                  <a:schemeClr val="bg1">
                    <a:lumMod val="50000"/>
                  </a:schemeClr>
                </a:solidFill>
              </a:rPr>
              <a:t>MY TOWN</a:t>
            </a:r>
          </a:p>
          <a:p>
            <a:r>
              <a:rPr lang="hr-HR" sz="4800" dirty="0" smtClean="0">
                <a:solidFill>
                  <a:srgbClr val="FFC000"/>
                </a:solidFill>
              </a:rPr>
              <a:t>      ( IVANIĆ -GR</a:t>
            </a:r>
            <a:r>
              <a:rPr lang="hr-HR" sz="4800" dirty="0" smtClean="0">
                <a:solidFill>
                  <a:schemeClr val="bg1">
                    <a:lumMod val="50000"/>
                  </a:schemeClr>
                </a:solidFill>
              </a:rPr>
              <a:t>AD,CROATIA)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971600" y="454967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 </a:t>
            </a:r>
            <a:r>
              <a:rPr lang="hr-HR" sz="4800" dirty="0" smtClean="0"/>
              <a:t>     </a:t>
            </a:r>
            <a:r>
              <a:rPr lang="hr-HR" sz="4800" dirty="0" smtClean="0">
                <a:solidFill>
                  <a:schemeClr val="bg1"/>
                </a:solidFill>
              </a:rPr>
              <a:t>Leonarda Bunjevac, 7.C</a:t>
            </a:r>
          </a:p>
          <a:p>
            <a:r>
              <a:rPr lang="hr-HR" sz="4800" dirty="0" err="1" smtClean="0">
                <a:solidFill>
                  <a:schemeClr val="bg1"/>
                </a:solidFill>
              </a:rPr>
              <a:t>Oš</a:t>
            </a:r>
            <a:r>
              <a:rPr lang="hr-HR" sz="4800" dirty="0" smtClean="0">
                <a:solidFill>
                  <a:schemeClr val="bg1"/>
                </a:solidFill>
              </a:rPr>
              <a:t> Đure  </a:t>
            </a:r>
            <a:r>
              <a:rPr lang="hr-HR" sz="4800" dirty="0" err="1" smtClean="0">
                <a:solidFill>
                  <a:schemeClr val="bg1"/>
                </a:solidFill>
              </a:rPr>
              <a:t>Deželića</a:t>
            </a:r>
            <a:r>
              <a:rPr lang="hr-HR" sz="4800" dirty="0" smtClean="0">
                <a:solidFill>
                  <a:schemeClr val="bg1"/>
                </a:solidFill>
              </a:rPr>
              <a:t> Ivanić-Grad</a:t>
            </a:r>
          </a:p>
          <a:p>
            <a:pPr algn="ctr"/>
            <a:r>
              <a:rPr lang="hr-HR" sz="4800" dirty="0" smtClean="0">
                <a:solidFill>
                  <a:schemeClr val="bg1"/>
                </a:solidFill>
              </a:rPr>
              <a:t>Croatia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B0F0"/>
                </a:solidFill>
              </a:rPr>
              <a:t>SUNDAY</a:t>
            </a:r>
            <a:br>
              <a:rPr lang="hr-HR" dirty="0" smtClean="0">
                <a:solidFill>
                  <a:srgbClr val="00B0F0"/>
                </a:solidFill>
              </a:rPr>
            </a:br>
            <a:r>
              <a:rPr lang="hr-HR" dirty="0" err="1" smtClean="0">
                <a:solidFill>
                  <a:srgbClr val="00B0F0"/>
                </a:solidFill>
              </a:rPr>
              <a:t>May</a:t>
            </a:r>
            <a:r>
              <a:rPr lang="hr-HR" dirty="0" smtClean="0">
                <a:solidFill>
                  <a:srgbClr val="00B0F0"/>
                </a:solidFill>
              </a:rPr>
              <a:t> 14th 2017.</a:t>
            </a:r>
            <a:endParaRPr lang="hr-H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5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Leonarda\Documents\Prezentacija vrijeme\Vremenska prognoza 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214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Leonarda\Documents\Prezentacija vrijeme\Vremenska prognoza 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Leonarda\Documents\Prezentacija vrijeme\Vremenska prognoza 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i="1" dirty="0"/>
              <a:t>T</a:t>
            </a:r>
            <a:r>
              <a:rPr lang="hr-HR" sz="6600" dirty="0"/>
              <a:t> = 17°C = 290 K</a:t>
            </a:r>
            <a:r>
              <a:rPr lang="hr-HR" sz="6600" dirty="0" smtClean="0"/>
              <a:t>= 63</a:t>
            </a:r>
            <a:r>
              <a:rPr lang="hr-HR" sz="6600" dirty="0"/>
              <a:t>° F </a:t>
            </a: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373630" y="4401108"/>
            <a:ext cx="439248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r-HR" sz="5400" b="1" i="1" dirty="0" smtClean="0"/>
              <a:t>CONVERT </a:t>
            </a:r>
          </a:p>
          <a:p>
            <a:pPr marL="0" indent="0" algn="ctr">
              <a:buFont typeface="Arial" pitchFamily="34" charset="0"/>
              <a:buNone/>
            </a:pPr>
            <a:r>
              <a:rPr lang="hr-HR" sz="2400" b="1" i="1" dirty="0" smtClean="0"/>
              <a:t>( </a:t>
            </a:r>
            <a:r>
              <a:rPr lang="hr-HR" sz="2400" b="1" i="1" dirty="0" err="1" smtClean="0"/>
              <a:t>klick</a:t>
            </a:r>
            <a:r>
              <a:rPr lang="hr-HR" sz="2400" b="1" i="1" dirty="0" smtClean="0"/>
              <a:t> on </a:t>
            </a:r>
            <a:r>
              <a:rPr lang="hr-HR" sz="2400" b="1" i="1" dirty="0" err="1" smtClean="0"/>
              <a:t>the</a:t>
            </a:r>
            <a:r>
              <a:rPr lang="hr-HR" sz="2400" b="1" i="1" dirty="0"/>
              <a:t> </a:t>
            </a:r>
            <a:r>
              <a:rPr lang="hr-HR" sz="2400" b="1" i="1" dirty="0" err="1" smtClean="0"/>
              <a:t>picture</a:t>
            </a:r>
            <a:r>
              <a:rPr lang="hr-HR" sz="2400" b="1" i="1" dirty="0" smtClean="0"/>
              <a:t>)</a:t>
            </a:r>
            <a:endParaRPr lang="hr-HR" sz="2400" b="1" dirty="0" smtClean="0"/>
          </a:p>
          <a:p>
            <a:pPr marL="0" indent="0" algn="ctr">
              <a:buFont typeface="Arial" pitchFamily="34" charset="0"/>
              <a:buNone/>
            </a:pPr>
            <a:endParaRPr lang="hr-HR" sz="5400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2278068" cy="243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991293"/>
              </p:ext>
            </p:extLst>
          </p:nvPr>
        </p:nvGraphicFramePr>
        <p:xfrm>
          <a:off x="373630" y="1916832"/>
          <a:ext cx="844684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421"/>
                <a:gridCol w="4223421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3200" i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hr-HR" sz="3200" dirty="0" smtClean="0">
                          <a:solidFill>
                            <a:srgbClr val="FF0000"/>
                          </a:solidFill>
                        </a:rPr>
                        <a:t> ( K) = 273K + </a:t>
                      </a:r>
                      <a:r>
                        <a:rPr lang="hr-HR" sz="3200" i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hr-HR" sz="3200" dirty="0" smtClean="0">
                          <a:solidFill>
                            <a:srgbClr val="FF0000"/>
                          </a:solidFill>
                        </a:rPr>
                        <a:t> (°C) </a:t>
                      </a:r>
                    </a:p>
                    <a:p>
                      <a:endParaRPr lang="hr-HR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>
                          <a:solidFill>
                            <a:srgbClr val="FF0000"/>
                          </a:solidFill>
                        </a:rPr>
                        <a:t>T (°C) = T (K) -273K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i="1" dirty="0" smtClean="0">
                          <a:solidFill>
                            <a:srgbClr val="FF0000"/>
                          </a:solidFill>
                        </a:rPr>
                        <a:t>T(°F) = 1,8 T(°C) + 32 °F</a:t>
                      </a:r>
                      <a:endParaRPr lang="hr-HR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3200" dirty="0" smtClean="0">
                          <a:solidFill>
                            <a:srgbClr val="FF0000"/>
                          </a:solidFill>
                        </a:rPr>
                        <a:t>T(°C) = (T(°F) - 32 °F)/1,8</a:t>
                      </a:r>
                      <a:endParaRPr lang="hr-HR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4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i="1" dirty="0" err="1" smtClean="0"/>
              <a:t>The</a:t>
            </a:r>
            <a:r>
              <a:rPr lang="hr-HR" i="1" dirty="0" smtClean="0"/>
              <a:t> temperature </a:t>
            </a:r>
            <a:r>
              <a:rPr lang="hr-HR" i="1" dirty="0" err="1" smtClean="0"/>
              <a:t>scales</a:t>
            </a: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> </a:t>
            </a:r>
            <a:r>
              <a:rPr lang="hr-HR" i="1" dirty="0" err="1" smtClean="0"/>
              <a:t>were</a:t>
            </a:r>
            <a:r>
              <a:rPr lang="hr-HR" i="1" dirty="0" smtClean="0"/>
              <a:t>/are  </a:t>
            </a:r>
            <a:r>
              <a:rPr lang="hr-HR" i="1" dirty="0" err="1" smtClean="0"/>
              <a:t>been</a:t>
            </a:r>
            <a:r>
              <a:rPr lang="hr-HR" i="1" dirty="0" smtClean="0"/>
              <a:t> </a:t>
            </a:r>
            <a:r>
              <a:rPr lang="hr-HR" i="1" dirty="0" err="1" smtClean="0"/>
              <a:t>used</a:t>
            </a:r>
            <a:r>
              <a:rPr lang="hr-HR" i="1" dirty="0" smtClean="0"/>
              <a:t> :</a:t>
            </a:r>
            <a:endParaRPr lang="hr-HR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t="8754" r="20791" b="86668"/>
          <a:stretch/>
        </p:blipFill>
        <p:spPr bwMode="auto">
          <a:xfrm>
            <a:off x="1493318" y="1352065"/>
            <a:ext cx="7039122" cy="3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15844" r="5260" b="22243"/>
          <a:stretch/>
        </p:blipFill>
        <p:spPr bwMode="auto">
          <a:xfrm>
            <a:off x="35496" y="2057519"/>
            <a:ext cx="9119266" cy="44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ni poveznik 6"/>
          <p:cNvCxnSpPr/>
          <p:nvPr/>
        </p:nvCxnSpPr>
        <p:spPr>
          <a:xfrm flipV="1">
            <a:off x="4355976" y="1916832"/>
            <a:ext cx="0" cy="4270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2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94</Words>
  <Application>Microsoft Office PowerPoint</Application>
  <PresentationFormat>Prikaz na zaslonu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PowerPointova prezentacija</vt:lpstr>
      <vt:lpstr>SUNDAY May 14th 2017.</vt:lpstr>
      <vt:lpstr>PowerPointova prezentacija</vt:lpstr>
      <vt:lpstr>PowerPointova prezentacija</vt:lpstr>
      <vt:lpstr>PowerPointova prezentacija</vt:lpstr>
      <vt:lpstr>T = 17°C = 290 K= 63° F </vt:lpstr>
      <vt:lpstr>The temperature scales  were/are  been used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Leonarda</dc:creator>
  <cp:lastModifiedBy>pc</cp:lastModifiedBy>
  <cp:revision>13</cp:revision>
  <dcterms:created xsi:type="dcterms:W3CDTF">2017-05-14T17:45:51Z</dcterms:created>
  <dcterms:modified xsi:type="dcterms:W3CDTF">2017-05-20T08:12:40Z</dcterms:modified>
</cp:coreProperties>
</file>