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handoutMasterIdLst>
    <p:handoutMasterId r:id="rId6"/>
  </p:handoutMasterIdLst>
  <p:sldIdLst>
    <p:sldId id="256" r:id="rId2"/>
    <p:sldId id="258" r:id="rId3"/>
    <p:sldId id="260" r:id="rId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Segnaposto intestazione 1"/>
          <p:cNvSpPr txBox="1">
            <a:spLocks noGrp="1"/>
          </p:cNvSpPr>
          <p:nvPr>
            <p:ph type="hdr" sz="quarter"/>
          </p:nvPr>
        </p:nvSpPr>
        <p:spPr>
          <a:xfrm>
            <a:off x="0" y="0"/>
            <a:ext cx="2975760" cy="456839"/>
          </a:xfrm>
          <a:prstGeom prst="rect">
            <a:avLst/>
          </a:prstGeom>
          <a:noFill/>
          <a:ln>
            <a:noFill/>
          </a:ln>
        </p:spPr>
        <p:txBody>
          <a:bodyPr vert="horz" wrap="none" lIns="90000" tIns="45000" rIns="90000" bIns="45000" anchorCtr="0" compatLnSpc="1"/>
          <a:lstStyle>
            <a:defPPr lvl="0">
              <a:buNone/>
            </a:defPPr>
            <a:lvl1pPr lvl="0">
              <a:buNone/>
            </a:lvl1pPr>
            <a:lvl2pPr lvl="1">
              <a:buClr>
                <a:srgbClr val="000000"/>
              </a:buClr>
              <a:buSzPct val="100000"/>
              <a:buFont typeface="Arial" pitchFamily="34"/>
              <a:buChar char="•"/>
            </a:lvl2pPr>
            <a:lvl3pPr lvl="2">
              <a:buClr>
                <a:srgbClr val="000000"/>
              </a:buClr>
              <a:buSzPct val="100000"/>
              <a:buFont typeface="Arial" pitchFamily="34"/>
              <a:buChar char="•"/>
            </a:lvl3pPr>
            <a:lvl4pPr lvl="3">
              <a:buClr>
                <a:srgbClr val="000000"/>
              </a:buClr>
              <a:buSzPct val="100000"/>
              <a:buFont typeface="Arial" pitchFamily="34"/>
              <a:buChar char="•"/>
            </a:lvl4pPr>
            <a:lvl5pPr lvl="4">
              <a:buClr>
                <a:srgbClr val="000000"/>
              </a:buClr>
              <a:buSzPct val="100000"/>
              <a:buFont typeface="Arial" pitchFamily="34"/>
              <a:buChar char="•"/>
            </a:lvl5pPr>
            <a:lvl6pPr lvl="5">
              <a:buClr>
                <a:srgbClr val="000000"/>
              </a:buClr>
              <a:buSzPct val="100000"/>
              <a:buFont typeface="Arial" pitchFamily="34"/>
              <a:buChar char="•"/>
            </a:lvl6pPr>
            <a:lvl7pPr lvl="6">
              <a:buClr>
                <a:srgbClr val="000000"/>
              </a:buClr>
              <a:buSzPct val="100000"/>
              <a:buFont typeface="Arial" pitchFamily="34"/>
              <a:buChar char="•"/>
            </a:lvl7pPr>
            <a:lvl8pPr lvl="7">
              <a:buClr>
                <a:srgbClr val="000000"/>
              </a:buClr>
              <a:buSzPct val="100000"/>
              <a:buFont typeface="Arial" pitchFamily="34"/>
              <a:buChar char="•"/>
            </a:lvl8pPr>
            <a:lvl9pPr lvl="8">
              <a:buClr>
                <a:srgbClr val="000000"/>
              </a:buClr>
              <a:buSzPct val="100000"/>
              <a:buFont typeface="Arial"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400"/>
            </a:pPr>
            <a:endParaRPr lang="it-IT" sz="1400" b="0" i="0" u="none" strike="noStrike" cap="none" baseline="0">
              <a:ln>
                <a:noFill/>
              </a:ln>
              <a:solidFill>
                <a:srgbClr val="000000"/>
              </a:solidFill>
              <a:latin typeface="Arial" pitchFamily="34"/>
              <a:ea typeface="Arial" pitchFamily="34"/>
              <a:cs typeface="Arial" pitchFamily="34"/>
            </a:endParaRPr>
          </a:p>
        </p:txBody>
      </p:sp>
      <p:sp>
        <p:nvSpPr>
          <p:cNvPr id="3" name="Segnaposto data 2"/>
          <p:cNvSpPr txBox="1">
            <a:spLocks noGrp="1"/>
          </p:cNvSpPr>
          <p:nvPr>
            <p:ph type="dt" sz="quarter" idx="1"/>
          </p:nvPr>
        </p:nvSpPr>
        <p:spPr>
          <a:xfrm>
            <a:off x="3881880" y="0"/>
            <a:ext cx="2975760" cy="456839"/>
          </a:xfrm>
          <a:prstGeom prst="rect">
            <a:avLst/>
          </a:prstGeom>
          <a:noFill/>
          <a:ln>
            <a:noFill/>
          </a:ln>
        </p:spPr>
        <p:txBody>
          <a:bodyPr vert="horz" wrap="none" lIns="90000" tIns="45000" rIns="90000" bIns="45000" anchorCtr="0" compatLnSpc="1"/>
          <a:lstStyle>
            <a:defPPr lvl="0">
              <a:buNone/>
            </a:defPPr>
            <a:lvl1pPr lvl="0">
              <a:buNone/>
            </a:lvl1pPr>
            <a:lvl2pPr lvl="1">
              <a:buClr>
                <a:srgbClr val="000000"/>
              </a:buClr>
              <a:buSzPct val="100000"/>
              <a:buFont typeface="Arial" pitchFamily="34"/>
              <a:buChar char="•"/>
            </a:lvl2pPr>
            <a:lvl3pPr lvl="2">
              <a:buClr>
                <a:srgbClr val="000000"/>
              </a:buClr>
              <a:buSzPct val="100000"/>
              <a:buFont typeface="Arial" pitchFamily="34"/>
              <a:buChar char="•"/>
            </a:lvl3pPr>
            <a:lvl4pPr lvl="3">
              <a:buClr>
                <a:srgbClr val="000000"/>
              </a:buClr>
              <a:buSzPct val="100000"/>
              <a:buFont typeface="Arial" pitchFamily="34"/>
              <a:buChar char="•"/>
            </a:lvl4pPr>
            <a:lvl5pPr lvl="4">
              <a:buClr>
                <a:srgbClr val="000000"/>
              </a:buClr>
              <a:buSzPct val="100000"/>
              <a:buFont typeface="Arial" pitchFamily="34"/>
              <a:buChar char="•"/>
            </a:lvl5pPr>
            <a:lvl6pPr lvl="5">
              <a:buClr>
                <a:srgbClr val="000000"/>
              </a:buClr>
              <a:buSzPct val="100000"/>
              <a:buFont typeface="Arial" pitchFamily="34"/>
              <a:buChar char="•"/>
            </a:lvl6pPr>
            <a:lvl7pPr lvl="6">
              <a:buClr>
                <a:srgbClr val="000000"/>
              </a:buClr>
              <a:buSzPct val="100000"/>
              <a:buFont typeface="Arial" pitchFamily="34"/>
              <a:buChar char="•"/>
            </a:lvl7pPr>
            <a:lvl8pPr lvl="7">
              <a:buClr>
                <a:srgbClr val="000000"/>
              </a:buClr>
              <a:buSzPct val="100000"/>
              <a:buFont typeface="Arial" pitchFamily="34"/>
              <a:buChar char="•"/>
            </a:lvl8pPr>
            <a:lvl9pPr lvl="8">
              <a:buClr>
                <a:srgbClr val="000000"/>
              </a:buClr>
              <a:buSzPct val="100000"/>
              <a:buFont typeface="Arial" pitchFamily="34"/>
              <a:buChar char="•"/>
            </a:lvl9pPr>
          </a:lstStyle>
          <a:p>
            <a:pPr marL="0" marR="0" lvl="0" indent="0" algn="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400"/>
            </a:pPr>
            <a:fld id="{A2ECE965-97B8-46CB-8381-BEBDFA5CAD50}" type="datetimeFigureOut">
              <a:rPr/>
              <a:pPr marL="0" marR="0" lvl="0" indent="0" algn="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400"/>
              </a:pPr>
              <a:t>17/04/2016</a:t>
            </a:fld>
            <a:endParaRPr lang="it-IT" sz="1400" b="0" i="0" u="none" strike="noStrike" cap="none" baseline="0">
              <a:ln>
                <a:noFill/>
              </a:ln>
              <a:solidFill>
                <a:srgbClr val="000000"/>
              </a:solidFill>
              <a:latin typeface="Arial" pitchFamily="34"/>
              <a:ea typeface="Arial" pitchFamily="34"/>
              <a:cs typeface="Arial" pitchFamily="34"/>
            </a:endParaRPr>
          </a:p>
        </p:txBody>
      </p:sp>
      <p:sp>
        <p:nvSpPr>
          <p:cNvPr id="4" name="Segnaposto piè di pagina 3"/>
          <p:cNvSpPr txBox="1">
            <a:spLocks noGrp="1"/>
          </p:cNvSpPr>
          <p:nvPr>
            <p:ph type="ftr" sz="quarter" idx="2"/>
          </p:nvPr>
        </p:nvSpPr>
        <p:spPr>
          <a:xfrm>
            <a:off x="0" y="8686800"/>
            <a:ext cx="2975760" cy="456839"/>
          </a:xfrm>
          <a:prstGeom prst="rect">
            <a:avLst/>
          </a:prstGeom>
          <a:noFill/>
          <a:ln>
            <a:noFill/>
          </a:ln>
        </p:spPr>
        <p:txBody>
          <a:bodyPr vert="horz" wrap="none" lIns="90000" tIns="45000" rIns="90000" bIns="45000" anchor="b" anchorCtr="0" compatLnSpc="1"/>
          <a:lstStyle>
            <a:defPPr lvl="0">
              <a:buNone/>
            </a:defPPr>
            <a:lvl1pPr lvl="0">
              <a:buNone/>
            </a:lvl1pPr>
            <a:lvl2pPr lvl="1">
              <a:buClr>
                <a:srgbClr val="000000"/>
              </a:buClr>
              <a:buSzPct val="100000"/>
              <a:buFont typeface="Arial" pitchFamily="34"/>
              <a:buChar char="•"/>
            </a:lvl2pPr>
            <a:lvl3pPr lvl="2">
              <a:buClr>
                <a:srgbClr val="000000"/>
              </a:buClr>
              <a:buSzPct val="100000"/>
              <a:buFont typeface="Arial" pitchFamily="34"/>
              <a:buChar char="•"/>
            </a:lvl3pPr>
            <a:lvl4pPr lvl="3">
              <a:buClr>
                <a:srgbClr val="000000"/>
              </a:buClr>
              <a:buSzPct val="100000"/>
              <a:buFont typeface="Arial" pitchFamily="34"/>
              <a:buChar char="•"/>
            </a:lvl4pPr>
            <a:lvl5pPr lvl="4">
              <a:buClr>
                <a:srgbClr val="000000"/>
              </a:buClr>
              <a:buSzPct val="100000"/>
              <a:buFont typeface="Arial" pitchFamily="34"/>
              <a:buChar char="•"/>
            </a:lvl5pPr>
            <a:lvl6pPr lvl="5">
              <a:buClr>
                <a:srgbClr val="000000"/>
              </a:buClr>
              <a:buSzPct val="100000"/>
              <a:buFont typeface="Arial" pitchFamily="34"/>
              <a:buChar char="•"/>
            </a:lvl6pPr>
            <a:lvl7pPr lvl="6">
              <a:buClr>
                <a:srgbClr val="000000"/>
              </a:buClr>
              <a:buSzPct val="100000"/>
              <a:buFont typeface="Arial" pitchFamily="34"/>
              <a:buChar char="•"/>
            </a:lvl7pPr>
            <a:lvl8pPr lvl="7">
              <a:buClr>
                <a:srgbClr val="000000"/>
              </a:buClr>
              <a:buSzPct val="100000"/>
              <a:buFont typeface="Arial" pitchFamily="34"/>
              <a:buChar char="•"/>
            </a:lvl8pPr>
            <a:lvl9pPr lvl="8">
              <a:buClr>
                <a:srgbClr val="000000"/>
              </a:buClr>
              <a:buSzPct val="100000"/>
              <a:buFont typeface="Arial"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400"/>
            </a:pPr>
            <a:endParaRPr lang="it-IT" sz="1400" b="0" i="0" u="none" strike="noStrike" cap="none" baseline="0">
              <a:ln>
                <a:noFill/>
              </a:ln>
              <a:solidFill>
                <a:srgbClr val="000000"/>
              </a:solidFill>
              <a:latin typeface="Arial" pitchFamily="34"/>
              <a:ea typeface="Arial" pitchFamily="34"/>
              <a:cs typeface="Arial" pitchFamily="34"/>
            </a:endParaRPr>
          </a:p>
        </p:txBody>
      </p:sp>
      <p:sp>
        <p:nvSpPr>
          <p:cNvPr id="5" name="Segnaposto numero diapositiva 4"/>
          <p:cNvSpPr txBox="1">
            <a:spLocks noGrp="1"/>
          </p:cNvSpPr>
          <p:nvPr>
            <p:ph type="sldNum" sz="quarter" idx="3"/>
          </p:nvPr>
        </p:nvSpPr>
        <p:spPr>
          <a:xfrm>
            <a:off x="3881880" y="8686800"/>
            <a:ext cx="2975760" cy="456839"/>
          </a:xfrm>
          <a:prstGeom prst="rect">
            <a:avLst/>
          </a:prstGeom>
          <a:noFill/>
          <a:ln>
            <a:noFill/>
          </a:ln>
        </p:spPr>
        <p:txBody>
          <a:bodyPr vert="horz" wrap="none" lIns="90000" tIns="45000" rIns="90000" bIns="45000" anchor="b" anchorCtr="0" compatLnSpc="1"/>
          <a:lstStyle>
            <a:defPPr lvl="0">
              <a:buNone/>
            </a:defPPr>
            <a:lvl1pPr lvl="0">
              <a:buNone/>
            </a:lvl1pPr>
            <a:lvl2pPr lvl="1">
              <a:buClr>
                <a:srgbClr val="000000"/>
              </a:buClr>
              <a:buSzPct val="100000"/>
              <a:buFont typeface="Arial" pitchFamily="34"/>
              <a:buChar char="•"/>
            </a:lvl2pPr>
            <a:lvl3pPr lvl="2">
              <a:buClr>
                <a:srgbClr val="000000"/>
              </a:buClr>
              <a:buSzPct val="100000"/>
              <a:buFont typeface="Arial" pitchFamily="34"/>
              <a:buChar char="•"/>
            </a:lvl3pPr>
            <a:lvl4pPr lvl="3">
              <a:buClr>
                <a:srgbClr val="000000"/>
              </a:buClr>
              <a:buSzPct val="100000"/>
              <a:buFont typeface="Arial" pitchFamily="34"/>
              <a:buChar char="•"/>
            </a:lvl4pPr>
            <a:lvl5pPr lvl="4">
              <a:buClr>
                <a:srgbClr val="000000"/>
              </a:buClr>
              <a:buSzPct val="100000"/>
              <a:buFont typeface="Arial" pitchFamily="34"/>
              <a:buChar char="•"/>
            </a:lvl5pPr>
            <a:lvl6pPr lvl="5">
              <a:buClr>
                <a:srgbClr val="000000"/>
              </a:buClr>
              <a:buSzPct val="100000"/>
              <a:buFont typeface="Arial" pitchFamily="34"/>
              <a:buChar char="•"/>
            </a:lvl6pPr>
            <a:lvl7pPr lvl="6">
              <a:buClr>
                <a:srgbClr val="000000"/>
              </a:buClr>
              <a:buSzPct val="100000"/>
              <a:buFont typeface="Arial" pitchFamily="34"/>
              <a:buChar char="•"/>
            </a:lvl7pPr>
            <a:lvl8pPr lvl="7">
              <a:buClr>
                <a:srgbClr val="000000"/>
              </a:buClr>
              <a:buSzPct val="100000"/>
              <a:buFont typeface="Arial" pitchFamily="34"/>
              <a:buChar char="•"/>
            </a:lvl8pPr>
            <a:lvl9pPr lvl="8">
              <a:buClr>
                <a:srgbClr val="000000"/>
              </a:buClr>
              <a:buSzPct val="100000"/>
              <a:buFont typeface="Arial" pitchFamily="34"/>
              <a:buChar char="•"/>
            </a:lvl9pPr>
          </a:lstStyle>
          <a:p>
            <a:pPr marL="0" marR="0" lvl="0" indent="0" algn="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400"/>
            </a:pPr>
            <a:fld id="{ACA9BF1F-B2C3-4A16-BD3D-99EAE93F5BA7}" type="slidenum">
              <a:rPr/>
              <a:pPr marL="0" marR="0" lvl="0" indent="0" algn="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400"/>
              </a:pPr>
              <a:t>‹N›</a:t>
            </a:fld>
            <a:endParaRPr lang="it-IT" sz="1400" b="0" i="0" u="none" strike="noStrike" cap="none" baseline="0">
              <a:ln>
                <a:noFill/>
              </a:ln>
              <a:solidFill>
                <a:srgbClr val="000000"/>
              </a:solidFill>
              <a:latin typeface="Arial" pitchFamily="34"/>
              <a:ea typeface="Arial" pitchFamily="34"/>
              <a:cs typeface="Arial" pitchFamily="34"/>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ttangolo 1"/>
          <p:cNvSpPr>
            <a:spLocks noMove="1" noResize="1"/>
          </p:cNvSpPr>
          <p:nvPr/>
        </p:nvSpPr>
        <p:spPr>
          <a:xfrm>
            <a:off x="0" y="0"/>
            <a:ext cx="6858000" cy="9144000"/>
          </a:xfrm>
          <a:prstGeom prst="rect">
            <a:avLst/>
          </a:prstGeom>
          <a:solidFill>
            <a:srgbClr val="FFFFFF"/>
          </a:solidFill>
          <a:ln>
            <a:noFill/>
            <a:prstDash val="solid"/>
          </a:ln>
        </p:spPr>
        <p:txBody>
          <a:bodyPr vert="horz" wrap="none" lIns="90000" tIns="45000" rIns="90000" bIns="45000" anchor="ctr" anchorCtr="1" compatLnSpc="1"/>
          <a:lstStyle>
            <a:defPPr lvl="0">
              <a:buNone/>
            </a:defPPr>
            <a:lvl1pPr lvl="0">
              <a:buNone/>
            </a:lvl1pPr>
            <a:lvl2pPr lvl="1">
              <a:buClr>
                <a:srgbClr val="000000"/>
              </a:buClr>
              <a:buSzPct val="100000"/>
              <a:buFont typeface="Arial" pitchFamily="34"/>
              <a:buChar char="•"/>
            </a:lvl2pPr>
            <a:lvl3pPr lvl="2">
              <a:buClr>
                <a:srgbClr val="000000"/>
              </a:buClr>
              <a:buSzPct val="100000"/>
              <a:buFont typeface="Arial" pitchFamily="34"/>
              <a:buChar char="•"/>
            </a:lvl3pPr>
            <a:lvl4pPr lvl="3">
              <a:buClr>
                <a:srgbClr val="000000"/>
              </a:buClr>
              <a:buSzPct val="100000"/>
              <a:buFont typeface="Arial" pitchFamily="34"/>
              <a:buChar char="•"/>
            </a:lvl4pPr>
            <a:lvl5pPr lvl="4">
              <a:buClr>
                <a:srgbClr val="000000"/>
              </a:buClr>
              <a:buSzPct val="100000"/>
              <a:buFont typeface="Arial" pitchFamily="34"/>
              <a:buChar char="•"/>
            </a:lvl5pPr>
            <a:lvl6pPr lvl="5">
              <a:buClr>
                <a:srgbClr val="000000"/>
              </a:buClr>
              <a:buSzPct val="100000"/>
              <a:buFont typeface="Arial" pitchFamily="34"/>
              <a:buChar char="•"/>
            </a:lvl6pPr>
            <a:lvl7pPr lvl="6">
              <a:buClr>
                <a:srgbClr val="000000"/>
              </a:buClr>
              <a:buSzPct val="100000"/>
              <a:buFont typeface="Arial" pitchFamily="34"/>
              <a:buChar char="•"/>
            </a:lvl7pPr>
            <a:lvl8pPr lvl="7">
              <a:buClr>
                <a:srgbClr val="000000"/>
              </a:buClr>
              <a:buSzPct val="100000"/>
              <a:buFont typeface="Arial" pitchFamily="34"/>
              <a:buChar char="•"/>
            </a:lvl8pPr>
            <a:lvl9pPr lvl="8">
              <a:buClr>
                <a:srgbClr val="000000"/>
              </a:buClr>
              <a:buSzPct val="100000"/>
              <a:buFont typeface="Arial" pitchFamily="34"/>
              <a:buChar char="•"/>
            </a:lvl9p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it-IT" sz="1800" b="0" i="0" u="none" strike="noStrike" cap="none" baseline="0">
              <a:ln>
                <a:noFill/>
              </a:ln>
              <a:solidFill>
                <a:srgbClr val="000000"/>
              </a:solidFill>
              <a:latin typeface="Arial" pitchFamily="34"/>
              <a:ea typeface="Arial" pitchFamily="34"/>
              <a:cs typeface="Arial" pitchFamily="34"/>
            </a:endParaRPr>
          </a:p>
        </p:txBody>
      </p:sp>
      <p:sp>
        <p:nvSpPr>
          <p:cNvPr id="3" name="Segnaposto intestazione 2"/>
          <p:cNvSpPr txBox="1">
            <a:spLocks noGrp="1"/>
          </p:cNvSpPr>
          <p:nvPr>
            <p:ph type="hdr" sz="quarter"/>
          </p:nvPr>
        </p:nvSpPr>
        <p:spPr>
          <a:xfrm>
            <a:off x="-360" y="0"/>
            <a:ext cx="2971800" cy="457200"/>
          </a:xfrm>
          <a:prstGeom prst="rect">
            <a:avLst/>
          </a:prstGeom>
          <a:noFill/>
          <a:ln>
            <a:noFill/>
          </a:ln>
        </p:spPr>
        <p:txBody>
          <a:bodyPr vert="horz" wrap="square" lIns="90000" tIns="46800" rIns="90000" bIns="46800" anchor="t" anchorCtr="0" compatLnSpc="1"/>
          <a:lstStyle>
            <a:lvl1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it-IT" sz="1200" b="0" i="0" u="none" strike="noStrike" cap="none" baseline="0">
                <a:ln>
                  <a:noFill/>
                </a:ln>
                <a:solidFill>
                  <a:srgbClr val="000000"/>
                </a:solidFill>
                <a:latin typeface="Arial" pitchFamily="34"/>
                <a:ea typeface="Arial" pitchFamily="34"/>
                <a:cs typeface="Arial" pitchFamily="34"/>
              </a:defRPr>
            </a:lvl1pPr>
          </a:lstStyle>
          <a:p>
            <a:pPr lvl="0"/>
            <a:endParaRPr lang="it-IT"/>
          </a:p>
        </p:txBody>
      </p:sp>
      <p:sp>
        <p:nvSpPr>
          <p:cNvPr id="4" name="Segnaposto data 3"/>
          <p:cNvSpPr txBox="1">
            <a:spLocks noGrp="1"/>
          </p:cNvSpPr>
          <p:nvPr>
            <p:ph type="dt" idx="1"/>
          </p:nvPr>
        </p:nvSpPr>
        <p:spPr>
          <a:xfrm>
            <a:off x="3884399" y="0"/>
            <a:ext cx="2971800" cy="457200"/>
          </a:xfrm>
          <a:prstGeom prst="rect">
            <a:avLst/>
          </a:prstGeom>
          <a:noFill/>
          <a:ln>
            <a:noFill/>
          </a:ln>
        </p:spPr>
        <p:txBody>
          <a:bodyPr vert="horz" wrap="square" lIns="90000" tIns="46800" rIns="90000" bIns="46800" anchor="t" anchorCtr="0" compatLnSpc="1"/>
          <a:lstStyle>
            <a:lvl1pPr marL="0" marR="0" lvl="0" indent="0" algn="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it-IT" sz="1200" b="0" i="0" u="none" strike="noStrike" cap="none" baseline="0">
                <a:ln>
                  <a:noFill/>
                </a:ln>
                <a:solidFill>
                  <a:srgbClr val="000000"/>
                </a:solidFill>
                <a:latin typeface="Arial" pitchFamily="34"/>
                <a:ea typeface="Arial" pitchFamily="34"/>
                <a:cs typeface="Arial" pitchFamily="34"/>
              </a:defRPr>
            </a:lvl1pPr>
          </a:lstStyle>
          <a:p>
            <a:pPr lvl="0"/>
            <a:fld id="{BED9987E-60E6-4BBA-A4AC-09270F7880FC}" type="datetimeFigureOut">
              <a:rPr/>
              <a:pPr lvl="0"/>
              <a:t>17/04/2016</a:t>
            </a:fld>
            <a:endParaRPr lang="it-IT"/>
          </a:p>
        </p:txBody>
      </p:sp>
      <p:sp>
        <p:nvSpPr>
          <p:cNvPr id="5" name="Segnaposto immagine diapositiva 4"/>
          <p:cNvSpPr>
            <a:spLocks noGrp="1" noRot="1" noChangeAspect="1"/>
          </p:cNvSpPr>
          <p:nvPr>
            <p:ph type="sldImg" idx="2"/>
          </p:nvPr>
        </p:nvSpPr>
        <p:spPr>
          <a:xfrm>
            <a:off x="1143000" y="685440"/>
            <a:ext cx="4572000" cy="3429000"/>
          </a:xfrm>
          <a:prstGeom prst="rect">
            <a:avLst/>
          </a:prstGeom>
          <a:noFill/>
          <a:ln>
            <a:noFill/>
            <a:prstDash val="solid"/>
          </a:ln>
        </p:spPr>
      </p:sp>
      <p:sp>
        <p:nvSpPr>
          <p:cNvPr id="6" name="Segnaposto note 5"/>
          <p:cNvSpPr txBox="1">
            <a:spLocks noGrp="1"/>
          </p:cNvSpPr>
          <p:nvPr>
            <p:ph type="body" sz="quarter" idx="3"/>
          </p:nvPr>
        </p:nvSpPr>
        <p:spPr>
          <a:xfrm>
            <a:off x="685799" y="4343400"/>
            <a:ext cx="5486399" cy="4114800"/>
          </a:xfrm>
          <a:prstGeom prst="rect">
            <a:avLst/>
          </a:prstGeom>
          <a:noFill/>
          <a:ln>
            <a:noFill/>
          </a:ln>
        </p:spPr>
        <p:txBody>
          <a:bodyPr vert="horz" lIns="0" tIns="0" rIns="0" bIns="0" compatLnSpc="1"/>
          <a:lstStyle>
            <a:defPPr lvl="0">
              <a:buNone/>
            </a:defPPr>
            <a:lvl1pPr lvl="0">
              <a:buNone/>
            </a:lvl1pPr>
            <a:lvl2pPr lvl="1">
              <a:buClr>
                <a:srgbClr val="000000"/>
              </a:buClr>
              <a:buSzPct val="100000"/>
              <a:buFont typeface="Arial" pitchFamily="34"/>
              <a:buChar char="•"/>
            </a:lvl2pPr>
            <a:lvl3pPr lvl="2">
              <a:buClr>
                <a:srgbClr val="000000"/>
              </a:buClr>
              <a:buSzPct val="100000"/>
              <a:buFont typeface="Arial" pitchFamily="34"/>
              <a:buChar char="•"/>
            </a:lvl3pPr>
            <a:lvl4pPr lvl="3">
              <a:buClr>
                <a:srgbClr val="000000"/>
              </a:buClr>
              <a:buSzPct val="100000"/>
              <a:buFont typeface="Arial" pitchFamily="34"/>
              <a:buChar char="•"/>
            </a:lvl4pPr>
            <a:lvl5pPr lvl="4">
              <a:buClr>
                <a:srgbClr val="000000"/>
              </a:buClr>
              <a:buSzPct val="100000"/>
              <a:buFont typeface="Arial" pitchFamily="34"/>
              <a:buChar char="•"/>
            </a:lvl5pPr>
            <a:lvl6pPr lvl="5">
              <a:buClr>
                <a:srgbClr val="000000"/>
              </a:buClr>
              <a:buSzPct val="100000"/>
              <a:buFont typeface="Arial" pitchFamily="34"/>
              <a:buChar char="•"/>
            </a:lvl6pPr>
            <a:lvl7pPr lvl="6">
              <a:buClr>
                <a:srgbClr val="000000"/>
              </a:buClr>
              <a:buSzPct val="100000"/>
              <a:buFont typeface="Arial" pitchFamily="34"/>
              <a:buChar char="•"/>
            </a:lvl7pPr>
            <a:lvl8pPr lvl="7">
              <a:buClr>
                <a:srgbClr val="000000"/>
              </a:buClr>
              <a:buSzPct val="100000"/>
              <a:buFont typeface="Arial" pitchFamily="34"/>
              <a:buChar char="•"/>
            </a:lvl8pPr>
            <a:lvl9pPr lvl="8">
              <a:buClr>
                <a:srgbClr val="000000"/>
              </a:buClr>
              <a:buSzPct val="100000"/>
              <a:buFont typeface="Arial" pitchFamily="34"/>
              <a:buChar char="•"/>
            </a:lvl9pPr>
          </a:lstStyle>
          <a:p>
            <a:endParaRPr lang="it-IT"/>
          </a:p>
        </p:txBody>
      </p:sp>
      <p:sp>
        <p:nvSpPr>
          <p:cNvPr id="7" name="Segnaposto piè di pagina 6"/>
          <p:cNvSpPr txBox="1">
            <a:spLocks noGrp="1"/>
          </p:cNvSpPr>
          <p:nvPr>
            <p:ph type="ftr" sz="quarter" idx="4"/>
          </p:nvPr>
        </p:nvSpPr>
        <p:spPr>
          <a:xfrm>
            <a:off x="-360" y="8685360"/>
            <a:ext cx="2971800" cy="457200"/>
          </a:xfrm>
          <a:prstGeom prst="rect">
            <a:avLst/>
          </a:prstGeom>
          <a:noFill/>
          <a:ln>
            <a:noFill/>
          </a:ln>
        </p:spPr>
        <p:txBody>
          <a:bodyPr vert="horz" wrap="square" lIns="90000" tIns="46800" rIns="90000" bIns="46800" anchor="b" anchorCtr="0" compatLnSpc="1"/>
          <a:lstStyle>
            <a:lvl1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it-IT" sz="1200" b="0" i="0" u="none" strike="noStrike" cap="none" baseline="0">
                <a:ln>
                  <a:noFill/>
                </a:ln>
                <a:solidFill>
                  <a:srgbClr val="000000"/>
                </a:solidFill>
                <a:latin typeface="Arial" pitchFamily="34"/>
                <a:ea typeface="Arial" pitchFamily="34"/>
                <a:cs typeface="Arial" pitchFamily="34"/>
              </a:defRPr>
            </a:lvl1pPr>
          </a:lstStyle>
          <a:p>
            <a:pPr lvl="0"/>
            <a:endParaRPr lang="it-IT"/>
          </a:p>
        </p:txBody>
      </p:sp>
      <p:sp>
        <p:nvSpPr>
          <p:cNvPr id="8" name="Segnaposto numero diapositiva 7"/>
          <p:cNvSpPr txBox="1">
            <a:spLocks noGrp="1"/>
          </p:cNvSpPr>
          <p:nvPr>
            <p:ph type="sldNum" sz="quarter" idx="5"/>
          </p:nvPr>
        </p:nvSpPr>
        <p:spPr>
          <a:xfrm>
            <a:off x="3884399" y="8685360"/>
            <a:ext cx="2971800" cy="457200"/>
          </a:xfrm>
          <a:prstGeom prst="rect">
            <a:avLst/>
          </a:prstGeom>
          <a:noFill/>
          <a:ln>
            <a:noFill/>
          </a:ln>
        </p:spPr>
        <p:txBody>
          <a:bodyPr vert="horz" wrap="square" lIns="90000" tIns="46800" rIns="90000" bIns="46800" anchor="b" anchorCtr="0" compatLnSpc="1"/>
          <a:lstStyle>
            <a:lvl1pPr marL="0" marR="0" lvl="0" indent="0" algn="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it-IT" sz="1200" b="0" i="0" u="none" strike="noStrike" cap="none" baseline="0">
                <a:ln>
                  <a:noFill/>
                </a:ln>
                <a:solidFill>
                  <a:srgbClr val="000000"/>
                </a:solidFill>
                <a:latin typeface="Arial" pitchFamily="34"/>
                <a:ea typeface="Arial" pitchFamily="34"/>
                <a:cs typeface="Arial" pitchFamily="34"/>
              </a:defRPr>
            </a:lvl1pPr>
          </a:lstStyle>
          <a:p>
            <a:pPr lvl="0"/>
            <a:fld id="{0FF869E4-F1D9-403E-9CEE-DBD4823940C9}" type="slidenum">
              <a:rPr/>
              <a:pPr lvl="0"/>
              <a:t>‹N›</a:t>
            </a:fld>
            <a:endParaRPr lang="it-IT"/>
          </a:p>
        </p:txBody>
      </p:sp>
    </p:spTree>
  </p:cSld>
  <p:clrMap bg1="lt1" tx1="dk1" bg2="lt2" tx2="dk2" accent1="accent1" accent2="accent2" accent3="accent3" accent4="accent4" accent5="accent5" accent6="accent6" hlink="hlink" folHlink="folHlink"/>
  <p:notesStyle>
    <a:lvl1pPr marL="0" marR="0" indent="0" algn="l" rtl="0" hangingPunct="1">
      <a:lnSpc>
        <a:spcPct val="100000"/>
      </a:lnSpc>
      <a:spcBef>
        <a:spcPts val="448"/>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it-IT" sz="1200" b="0" i="0" u="none" strike="noStrike" cap="none" baseline="0">
        <a:ln>
          <a:noFill/>
        </a:ln>
        <a:solidFill>
          <a:srgbClr val="000000"/>
        </a:solidFill>
        <a:highlight>
          <a:scrgbClr r="0" g="0" b="0">
            <a:alpha val="0"/>
          </a:scrgbClr>
        </a:highlight>
        <a:latin typeface="Arial" pitchFamily="34"/>
        <a:cs typeface="Arial" pitchFamily="34"/>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3" name="CasellaDiTesto 2"/>
          <p:cNvSpPr txBox="1"/>
          <p:nvPr/>
        </p:nvSpPr>
        <p:spPr>
          <a:xfrm>
            <a:off x="685799" y="4343400"/>
            <a:ext cx="5486399" cy="4114800"/>
          </a:xfrm>
          <a:prstGeom prst="rect">
            <a:avLst/>
          </a:prstGeom>
          <a:noFill/>
          <a:ln>
            <a:noFill/>
          </a:ln>
        </p:spPr>
        <p:txBody>
          <a:bodyPr vert="horz" wrap="square" lIns="90000" tIns="46800" rIns="90000" bIns="46800" anchor="t" anchorCtr="0" compatLnSpc="1"/>
          <a:lstStyle>
            <a:defPPr lvl="0">
              <a:buNone/>
            </a:defPPr>
            <a:lvl1pPr lvl="0">
              <a:buNone/>
            </a:lvl1pPr>
            <a:lvl2pPr lvl="1">
              <a:buClr>
                <a:srgbClr val="000000"/>
              </a:buClr>
              <a:buSzPct val="100000"/>
              <a:buFont typeface="Arial" pitchFamily="34"/>
              <a:buChar char="•"/>
            </a:lvl2pPr>
            <a:lvl3pPr lvl="2">
              <a:buClr>
                <a:srgbClr val="000000"/>
              </a:buClr>
              <a:buSzPct val="100000"/>
              <a:buFont typeface="Arial" pitchFamily="34"/>
              <a:buChar char="•"/>
            </a:lvl3pPr>
            <a:lvl4pPr lvl="3">
              <a:buClr>
                <a:srgbClr val="000000"/>
              </a:buClr>
              <a:buSzPct val="100000"/>
              <a:buFont typeface="Arial" pitchFamily="34"/>
              <a:buChar char="•"/>
            </a:lvl4pPr>
            <a:lvl5pPr lvl="4">
              <a:buClr>
                <a:srgbClr val="000000"/>
              </a:buClr>
              <a:buSzPct val="100000"/>
              <a:buFont typeface="Arial" pitchFamily="34"/>
              <a:buChar char="•"/>
            </a:lvl5pPr>
            <a:lvl6pPr lvl="5">
              <a:buClr>
                <a:srgbClr val="000000"/>
              </a:buClr>
              <a:buSzPct val="100000"/>
              <a:buFont typeface="Arial" pitchFamily="34"/>
              <a:buChar char="•"/>
            </a:lvl6pPr>
            <a:lvl7pPr lvl="6">
              <a:buClr>
                <a:srgbClr val="000000"/>
              </a:buClr>
              <a:buSzPct val="100000"/>
              <a:buFont typeface="Arial" pitchFamily="34"/>
              <a:buChar char="•"/>
            </a:lvl7pPr>
            <a:lvl8pPr lvl="7">
              <a:buClr>
                <a:srgbClr val="000000"/>
              </a:buClr>
              <a:buSzPct val="100000"/>
              <a:buFont typeface="Arial" pitchFamily="34"/>
              <a:buChar char="•"/>
            </a:lvl8pPr>
            <a:lvl9pPr lvl="8">
              <a:buClr>
                <a:srgbClr val="000000"/>
              </a:buClr>
              <a:buSzPct val="100000"/>
              <a:buFont typeface="Arial" pitchFamily="34"/>
              <a:buChar char="•"/>
            </a:lvl9pPr>
          </a:lstStyle>
          <a:p>
            <a:pPr marL="0" marR="0" lvl="0" indent="0" algn="l" rtl="0" hangingPunct="1">
              <a:lnSpc>
                <a:spcPct val="100000"/>
              </a:lnSpc>
              <a:spcBef>
                <a:spcPts val="448"/>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200" b="0" i="0" u="none" strike="noStrike" cap="none" baseline="0">
                <a:ln>
                  <a:noFill/>
                </a:ln>
                <a:solidFill>
                  <a:srgbClr val="000000"/>
                </a:solidFill>
                <a:highlight>
                  <a:scrgbClr r="0" g="0" b="0">
                    <a:alpha val="0"/>
                  </a:scrgbClr>
                </a:highlight>
                <a:latin typeface="Arial" pitchFamily="34"/>
                <a:ea typeface="Arial" pitchFamily="34"/>
                <a:cs typeface="Arial" pitchFamily="34"/>
              </a:rPr>
              <a:t>“WATER ARCHITECTURE”: It’s a form of architecture, in which the main role is played by the water. This architecture was used in the past to carry out simple daily       action. They are part of this type of architecture the wheels, the old washing, the aqueducts ( to Guamo is the only in the Compitese ) and the fountains are part of              this type of architecture.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3" name="CasellaDiTesto 2"/>
          <p:cNvSpPr txBox="1"/>
          <p:nvPr/>
        </p:nvSpPr>
        <p:spPr>
          <a:xfrm>
            <a:off x="685799" y="4343400"/>
            <a:ext cx="5486399" cy="4114800"/>
          </a:xfrm>
          <a:prstGeom prst="rect">
            <a:avLst/>
          </a:prstGeom>
          <a:noFill/>
          <a:ln>
            <a:noFill/>
          </a:ln>
        </p:spPr>
        <p:txBody>
          <a:bodyPr vert="horz" wrap="square" lIns="90000" tIns="46800" rIns="90000" bIns="46800" anchor="t" anchorCtr="0" compatLnSpc="1"/>
          <a:lstStyle>
            <a:defPPr lvl="0">
              <a:buNone/>
            </a:defPPr>
            <a:lvl1pPr lvl="0">
              <a:buNone/>
            </a:lvl1pPr>
            <a:lvl2pPr lvl="1">
              <a:buClr>
                <a:srgbClr val="000000"/>
              </a:buClr>
              <a:buSzPct val="100000"/>
              <a:buFont typeface="Arial" pitchFamily="34"/>
              <a:buChar char="•"/>
            </a:lvl2pPr>
            <a:lvl3pPr lvl="2">
              <a:buClr>
                <a:srgbClr val="000000"/>
              </a:buClr>
              <a:buSzPct val="100000"/>
              <a:buFont typeface="Arial" pitchFamily="34"/>
              <a:buChar char="•"/>
            </a:lvl3pPr>
            <a:lvl4pPr lvl="3">
              <a:buClr>
                <a:srgbClr val="000000"/>
              </a:buClr>
              <a:buSzPct val="100000"/>
              <a:buFont typeface="Arial" pitchFamily="34"/>
              <a:buChar char="•"/>
            </a:lvl4pPr>
            <a:lvl5pPr lvl="4">
              <a:buClr>
                <a:srgbClr val="000000"/>
              </a:buClr>
              <a:buSzPct val="100000"/>
              <a:buFont typeface="Arial" pitchFamily="34"/>
              <a:buChar char="•"/>
            </a:lvl5pPr>
            <a:lvl6pPr lvl="5">
              <a:buClr>
                <a:srgbClr val="000000"/>
              </a:buClr>
              <a:buSzPct val="100000"/>
              <a:buFont typeface="Arial" pitchFamily="34"/>
              <a:buChar char="•"/>
            </a:lvl6pPr>
            <a:lvl7pPr lvl="6">
              <a:buClr>
                <a:srgbClr val="000000"/>
              </a:buClr>
              <a:buSzPct val="100000"/>
              <a:buFont typeface="Arial" pitchFamily="34"/>
              <a:buChar char="•"/>
            </a:lvl7pPr>
            <a:lvl8pPr lvl="7">
              <a:buClr>
                <a:srgbClr val="000000"/>
              </a:buClr>
              <a:buSzPct val="100000"/>
              <a:buFont typeface="Arial" pitchFamily="34"/>
              <a:buChar char="•"/>
            </a:lvl8pPr>
            <a:lvl9pPr lvl="8">
              <a:buClr>
                <a:srgbClr val="000000"/>
              </a:buClr>
              <a:buSzPct val="100000"/>
              <a:buFont typeface="Arial" pitchFamily="34"/>
              <a:buChar char="•"/>
            </a:lvl9pPr>
          </a:lstStyle>
          <a:p>
            <a:pPr marL="0" marR="0" lvl="0" indent="0" algn="l" rtl="0" hangingPunct="1">
              <a:lnSpc>
                <a:spcPct val="100000"/>
              </a:lnSpc>
              <a:spcBef>
                <a:spcPts val="448"/>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200" b="0" i="0" u="none" strike="noStrike" cap="none" baseline="0">
                <a:ln>
                  <a:noFill/>
                </a:ln>
                <a:solidFill>
                  <a:srgbClr val="000000"/>
                </a:solidFill>
                <a:highlight>
                  <a:scrgbClr r="0" g="0" b="0">
                    <a:alpha val="0"/>
                  </a:scrgbClr>
                </a:highlight>
                <a:latin typeface="Arial" pitchFamily="34"/>
                <a:ea typeface="Arial" pitchFamily="34"/>
                <a:cs typeface="Arial" pitchFamily="34"/>
              </a:rPr>
              <a:t>“VILLA”: It’s a historic home of stately countryside, it is characterized by a wall, a gate and a garden.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3" name="CasellaDiTesto 2"/>
          <p:cNvSpPr txBox="1"/>
          <p:nvPr/>
        </p:nvSpPr>
        <p:spPr>
          <a:xfrm>
            <a:off x="685799" y="4343400"/>
            <a:ext cx="5486399" cy="4114800"/>
          </a:xfrm>
          <a:prstGeom prst="rect">
            <a:avLst/>
          </a:prstGeom>
          <a:noFill/>
          <a:ln>
            <a:noFill/>
          </a:ln>
        </p:spPr>
        <p:txBody>
          <a:bodyPr vert="horz" wrap="square" lIns="90000" tIns="46800" rIns="90000" bIns="46800" anchor="t" anchorCtr="0" compatLnSpc="1"/>
          <a:lstStyle>
            <a:defPPr lvl="0">
              <a:buNone/>
            </a:defPPr>
            <a:lvl1pPr lvl="0">
              <a:buNone/>
            </a:lvl1pPr>
            <a:lvl2pPr lvl="1">
              <a:buClr>
                <a:srgbClr val="000000"/>
              </a:buClr>
              <a:buSzPct val="100000"/>
              <a:buFont typeface="Arial" pitchFamily="34"/>
              <a:buChar char="•"/>
            </a:lvl2pPr>
            <a:lvl3pPr lvl="2">
              <a:buClr>
                <a:srgbClr val="000000"/>
              </a:buClr>
              <a:buSzPct val="100000"/>
              <a:buFont typeface="Arial" pitchFamily="34"/>
              <a:buChar char="•"/>
            </a:lvl3pPr>
            <a:lvl4pPr lvl="3">
              <a:buClr>
                <a:srgbClr val="000000"/>
              </a:buClr>
              <a:buSzPct val="100000"/>
              <a:buFont typeface="Arial" pitchFamily="34"/>
              <a:buChar char="•"/>
            </a:lvl4pPr>
            <a:lvl5pPr lvl="4">
              <a:buClr>
                <a:srgbClr val="000000"/>
              </a:buClr>
              <a:buSzPct val="100000"/>
              <a:buFont typeface="Arial" pitchFamily="34"/>
              <a:buChar char="•"/>
            </a:lvl5pPr>
            <a:lvl6pPr lvl="5">
              <a:buClr>
                <a:srgbClr val="000000"/>
              </a:buClr>
              <a:buSzPct val="100000"/>
              <a:buFont typeface="Arial" pitchFamily="34"/>
              <a:buChar char="•"/>
            </a:lvl6pPr>
            <a:lvl7pPr lvl="6">
              <a:buClr>
                <a:srgbClr val="000000"/>
              </a:buClr>
              <a:buSzPct val="100000"/>
              <a:buFont typeface="Arial" pitchFamily="34"/>
              <a:buChar char="•"/>
            </a:lvl7pPr>
            <a:lvl8pPr lvl="7">
              <a:buClr>
                <a:srgbClr val="000000"/>
              </a:buClr>
              <a:buSzPct val="100000"/>
              <a:buFont typeface="Arial" pitchFamily="34"/>
              <a:buChar char="•"/>
            </a:lvl8pPr>
            <a:lvl9pPr lvl="8">
              <a:buClr>
                <a:srgbClr val="000000"/>
              </a:buClr>
              <a:buSzPct val="100000"/>
              <a:buFont typeface="Arial" pitchFamily="34"/>
              <a:buChar char="•"/>
            </a:lvl9pPr>
          </a:lstStyle>
          <a:p>
            <a:pPr marL="0" marR="0" lvl="0" indent="0" algn="l" rtl="0" hangingPunct="1">
              <a:lnSpc>
                <a:spcPct val="100000"/>
              </a:lnSpc>
              <a:spcBef>
                <a:spcPts val="448"/>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it-IT" sz="1200" b="0" i="0" u="none" strike="noStrike" cap="none" baseline="0">
                <a:ln>
                  <a:noFill/>
                </a:ln>
                <a:solidFill>
                  <a:srgbClr val="000000"/>
                </a:solidFill>
                <a:highlight>
                  <a:scrgbClr r="0" g="0" b="0">
                    <a:alpha val="0"/>
                  </a:scrgbClr>
                </a:highlight>
                <a:latin typeface="Arial" pitchFamily="34"/>
                <a:ea typeface="Arial" pitchFamily="34"/>
                <a:cs typeface="Arial" pitchFamily="34"/>
              </a:rPr>
              <a:t>“MARGINETTA”:It’s a small chapels that found by the roadside. Iside there is a statue or a religious image that represents the Virgin Mary or Christ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en-GB"/>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GB"/>
          </a:p>
        </p:txBody>
      </p:sp>
      <p:sp>
        <p:nvSpPr>
          <p:cNvPr id="4" name="Segnaposto data 3"/>
          <p:cNvSpPr>
            <a:spLocks noGrp="1"/>
          </p:cNvSpPr>
          <p:nvPr>
            <p:ph type="dt" sz="half" idx="10"/>
          </p:nvPr>
        </p:nvSpPr>
        <p:spPr/>
        <p:txBody>
          <a:bodyPr/>
          <a:lstStyle/>
          <a:p>
            <a:pPr lvl="0"/>
            <a:endParaRPr lang="it-IT"/>
          </a:p>
        </p:txBody>
      </p:sp>
      <p:sp>
        <p:nvSpPr>
          <p:cNvPr id="5" name="Segnaposto piè di pagina 4"/>
          <p:cNvSpPr>
            <a:spLocks noGrp="1"/>
          </p:cNvSpPr>
          <p:nvPr>
            <p:ph type="ftr" sz="quarter" idx="11"/>
          </p:nvPr>
        </p:nvSpPr>
        <p:spPr/>
        <p:txBody>
          <a:bodyPr/>
          <a:lstStyle/>
          <a:p>
            <a:pPr lvl="0"/>
            <a:endParaRPr lang="it-IT"/>
          </a:p>
        </p:txBody>
      </p:sp>
      <p:sp>
        <p:nvSpPr>
          <p:cNvPr id="6" name="Segnaposto numero diapositiva 5"/>
          <p:cNvSpPr>
            <a:spLocks noGrp="1"/>
          </p:cNvSpPr>
          <p:nvPr>
            <p:ph type="sldNum" sz="quarter" idx="12"/>
          </p:nvPr>
        </p:nvSpPr>
        <p:spPr/>
        <p:txBody>
          <a:bodyPr/>
          <a:lstStyle/>
          <a:p>
            <a:pPr lvl="0"/>
            <a:fld id="{99662505-51D7-4FB8-9D83-5E829E35F4D0}" type="slidenum">
              <a:rPr/>
              <a:pPr lvl="0"/>
              <a:t>‹N›</a:t>
            </a:fld>
            <a:endParaRPr lang="it-IT"/>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pPr lvl="0"/>
            <a:endParaRPr lang="it-IT"/>
          </a:p>
        </p:txBody>
      </p:sp>
      <p:sp>
        <p:nvSpPr>
          <p:cNvPr id="5" name="Segnaposto piè di pagina 4"/>
          <p:cNvSpPr>
            <a:spLocks noGrp="1"/>
          </p:cNvSpPr>
          <p:nvPr>
            <p:ph type="ftr" sz="quarter" idx="11"/>
          </p:nvPr>
        </p:nvSpPr>
        <p:spPr/>
        <p:txBody>
          <a:bodyPr/>
          <a:lstStyle/>
          <a:p>
            <a:pPr lvl="0"/>
            <a:endParaRPr lang="it-IT"/>
          </a:p>
        </p:txBody>
      </p:sp>
      <p:sp>
        <p:nvSpPr>
          <p:cNvPr id="6" name="Segnaposto numero diapositiva 5"/>
          <p:cNvSpPr>
            <a:spLocks noGrp="1"/>
          </p:cNvSpPr>
          <p:nvPr>
            <p:ph type="sldNum" sz="quarter" idx="12"/>
          </p:nvPr>
        </p:nvSpPr>
        <p:spPr/>
        <p:txBody>
          <a:bodyPr/>
          <a:lstStyle/>
          <a:p>
            <a:pPr lvl="0"/>
            <a:fld id="{A272ED7C-DE6D-488B-8A9C-71C219DA3B1B}" type="slidenum">
              <a:rPr/>
              <a:pPr lvl="0"/>
              <a:t>‹N›</a:t>
            </a:fld>
            <a:endParaRPr lang="it-IT"/>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pPr lvl="0"/>
            <a:endParaRPr lang="it-IT"/>
          </a:p>
        </p:txBody>
      </p:sp>
      <p:sp>
        <p:nvSpPr>
          <p:cNvPr id="5" name="Segnaposto piè di pagina 4"/>
          <p:cNvSpPr>
            <a:spLocks noGrp="1"/>
          </p:cNvSpPr>
          <p:nvPr>
            <p:ph type="ftr" sz="quarter" idx="11"/>
          </p:nvPr>
        </p:nvSpPr>
        <p:spPr/>
        <p:txBody>
          <a:bodyPr/>
          <a:lstStyle/>
          <a:p>
            <a:pPr lvl="0"/>
            <a:endParaRPr lang="it-IT"/>
          </a:p>
        </p:txBody>
      </p:sp>
      <p:sp>
        <p:nvSpPr>
          <p:cNvPr id="6" name="Segnaposto numero diapositiva 5"/>
          <p:cNvSpPr>
            <a:spLocks noGrp="1"/>
          </p:cNvSpPr>
          <p:nvPr>
            <p:ph type="sldNum" sz="quarter" idx="12"/>
          </p:nvPr>
        </p:nvSpPr>
        <p:spPr/>
        <p:txBody>
          <a:bodyPr/>
          <a:lstStyle/>
          <a:p>
            <a:pPr lvl="0"/>
            <a:fld id="{E424D4CA-DFDD-4FE1-BCCF-58A530BF8FDD}" type="slidenum">
              <a:rPr/>
              <a:pPr lvl="0"/>
              <a:t>‹N›</a:t>
            </a:fld>
            <a:endParaRPr lang="it-IT"/>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pPr lvl="0"/>
            <a:endParaRPr lang="it-IT"/>
          </a:p>
        </p:txBody>
      </p:sp>
      <p:sp>
        <p:nvSpPr>
          <p:cNvPr id="5" name="Segnaposto piè di pagina 4"/>
          <p:cNvSpPr>
            <a:spLocks noGrp="1"/>
          </p:cNvSpPr>
          <p:nvPr>
            <p:ph type="ftr" sz="quarter" idx="11"/>
          </p:nvPr>
        </p:nvSpPr>
        <p:spPr/>
        <p:txBody>
          <a:bodyPr/>
          <a:lstStyle/>
          <a:p>
            <a:pPr lvl="0"/>
            <a:endParaRPr lang="it-IT"/>
          </a:p>
        </p:txBody>
      </p:sp>
      <p:sp>
        <p:nvSpPr>
          <p:cNvPr id="6" name="Segnaposto numero diapositiva 5"/>
          <p:cNvSpPr>
            <a:spLocks noGrp="1"/>
          </p:cNvSpPr>
          <p:nvPr>
            <p:ph type="sldNum" sz="quarter" idx="12"/>
          </p:nvPr>
        </p:nvSpPr>
        <p:spPr/>
        <p:txBody>
          <a:bodyPr/>
          <a:lstStyle/>
          <a:p>
            <a:pPr lvl="0"/>
            <a:fld id="{07BF5E9A-95A3-4186-BE70-A66E1E4480AB}" type="slidenum">
              <a:rPr/>
              <a:pPr lvl="0"/>
              <a:t>‹N›</a:t>
            </a:fld>
            <a:endParaRPr lang="it-IT"/>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pPr lvl="0"/>
            <a:endParaRPr lang="it-IT"/>
          </a:p>
        </p:txBody>
      </p:sp>
      <p:sp>
        <p:nvSpPr>
          <p:cNvPr id="5" name="Segnaposto piè di pagina 4"/>
          <p:cNvSpPr>
            <a:spLocks noGrp="1"/>
          </p:cNvSpPr>
          <p:nvPr>
            <p:ph type="ftr" sz="quarter" idx="11"/>
          </p:nvPr>
        </p:nvSpPr>
        <p:spPr/>
        <p:txBody>
          <a:bodyPr/>
          <a:lstStyle/>
          <a:p>
            <a:pPr lvl="0"/>
            <a:endParaRPr lang="it-IT"/>
          </a:p>
        </p:txBody>
      </p:sp>
      <p:sp>
        <p:nvSpPr>
          <p:cNvPr id="6" name="Segnaposto numero diapositiva 5"/>
          <p:cNvSpPr>
            <a:spLocks noGrp="1"/>
          </p:cNvSpPr>
          <p:nvPr>
            <p:ph type="sldNum" sz="quarter" idx="12"/>
          </p:nvPr>
        </p:nvSpPr>
        <p:spPr/>
        <p:txBody>
          <a:bodyPr/>
          <a:lstStyle/>
          <a:p>
            <a:pPr lvl="0"/>
            <a:fld id="{C476279C-A83A-481E-B1A3-BA506BA47DEC}" type="slidenum">
              <a:rPr/>
              <a:pPr lvl="0"/>
              <a:t>‹N›</a:t>
            </a:fld>
            <a:endParaRPr lang="it-IT"/>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data 4"/>
          <p:cNvSpPr>
            <a:spLocks noGrp="1"/>
          </p:cNvSpPr>
          <p:nvPr>
            <p:ph type="dt" sz="half" idx="10"/>
          </p:nvPr>
        </p:nvSpPr>
        <p:spPr/>
        <p:txBody>
          <a:bodyPr/>
          <a:lstStyle/>
          <a:p>
            <a:pPr lvl="0"/>
            <a:endParaRPr lang="it-IT"/>
          </a:p>
        </p:txBody>
      </p:sp>
      <p:sp>
        <p:nvSpPr>
          <p:cNvPr id="6" name="Segnaposto piè di pagina 5"/>
          <p:cNvSpPr>
            <a:spLocks noGrp="1"/>
          </p:cNvSpPr>
          <p:nvPr>
            <p:ph type="ftr" sz="quarter" idx="11"/>
          </p:nvPr>
        </p:nvSpPr>
        <p:spPr/>
        <p:txBody>
          <a:bodyPr/>
          <a:lstStyle/>
          <a:p>
            <a:pPr lvl="0"/>
            <a:endParaRPr lang="it-IT"/>
          </a:p>
        </p:txBody>
      </p:sp>
      <p:sp>
        <p:nvSpPr>
          <p:cNvPr id="7" name="Segnaposto numero diapositiva 6"/>
          <p:cNvSpPr>
            <a:spLocks noGrp="1"/>
          </p:cNvSpPr>
          <p:nvPr>
            <p:ph type="sldNum" sz="quarter" idx="12"/>
          </p:nvPr>
        </p:nvSpPr>
        <p:spPr/>
        <p:txBody>
          <a:bodyPr/>
          <a:lstStyle/>
          <a:p>
            <a:pPr lvl="0"/>
            <a:fld id="{EF185F99-E283-4987-9D54-6C704D023D0D}" type="slidenum">
              <a:rPr/>
              <a:pPr lvl="0"/>
              <a:t>‹N›</a:t>
            </a:fld>
            <a:endParaRPr lang="it-IT"/>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7" name="Segnaposto data 6"/>
          <p:cNvSpPr>
            <a:spLocks noGrp="1"/>
          </p:cNvSpPr>
          <p:nvPr>
            <p:ph type="dt" sz="half" idx="10"/>
          </p:nvPr>
        </p:nvSpPr>
        <p:spPr/>
        <p:txBody>
          <a:bodyPr/>
          <a:lstStyle/>
          <a:p>
            <a:pPr lvl="0"/>
            <a:endParaRPr lang="it-IT"/>
          </a:p>
        </p:txBody>
      </p:sp>
      <p:sp>
        <p:nvSpPr>
          <p:cNvPr id="8" name="Segnaposto piè di pagina 7"/>
          <p:cNvSpPr>
            <a:spLocks noGrp="1"/>
          </p:cNvSpPr>
          <p:nvPr>
            <p:ph type="ftr" sz="quarter" idx="11"/>
          </p:nvPr>
        </p:nvSpPr>
        <p:spPr/>
        <p:txBody>
          <a:bodyPr/>
          <a:lstStyle/>
          <a:p>
            <a:pPr lvl="0"/>
            <a:endParaRPr lang="it-IT"/>
          </a:p>
        </p:txBody>
      </p:sp>
      <p:sp>
        <p:nvSpPr>
          <p:cNvPr id="9" name="Segnaposto numero diapositiva 8"/>
          <p:cNvSpPr>
            <a:spLocks noGrp="1"/>
          </p:cNvSpPr>
          <p:nvPr>
            <p:ph type="sldNum" sz="quarter" idx="12"/>
          </p:nvPr>
        </p:nvSpPr>
        <p:spPr/>
        <p:txBody>
          <a:bodyPr/>
          <a:lstStyle/>
          <a:p>
            <a:pPr lvl="0"/>
            <a:fld id="{1633AFE4-0C1B-45FB-9F6A-EF8B5C2002ED}" type="slidenum">
              <a:rPr/>
              <a:pPr lvl="0"/>
              <a:t>‹N›</a:t>
            </a:fld>
            <a:endParaRPr lang="it-IT"/>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data 2"/>
          <p:cNvSpPr>
            <a:spLocks noGrp="1"/>
          </p:cNvSpPr>
          <p:nvPr>
            <p:ph type="dt" sz="half" idx="10"/>
          </p:nvPr>
        </p:nvSpPr>
        <p:spPr/>
        <p:txBody>
          <a:bodyPr/>
          <a:lstStyle/>
          <a:p>
            <a:pPr lvl="0"/>
            <a:endParaRPr lang="it-IT"/>
          </a:p>
        </p:txBody>
      </p:sp>
      <p:sp>
        <p:nvSpPr>
          <p:cNvPr id="4" name="Segnaposto piè di pagina 3"/>
          <p:cNvSpPr>
            <a:spLocks noGrp="1"/>
          </p:cNvSpPr>
          <p:nvPr>
            <p:ph type="ftr" sz="quarter" idx="11"/>
          </p:nvPr>
        </p:nvSpPr>
        <p:spPr/>
        <p:txBody>
          <a:bodyPr/>
          <a:lstStyle/>
          <a:p>
            <a:pPr lvl="0"/>
            <a:endParaRPr lang="it-IT"/>
          </a:p>
        </p:txBody>
      </p:sp>
      <p:sp>
        <p:nvSpPr>
          <p:cNvPr id="5" name="Segnaposto numero diapositiva 4"/>
          <p:cNvSpPr>
            <a:spLocks noGrp="1"/>
          </p:cNvSpPr>
          <p:nvPr>
            <p:ph type="sldNum" sz="quarter" idx="12"/>
          </p:nvPr>
        </p:nvSpPr>
        <p:spPr/>
        <p:txBody>
          <a:bodyPr/>
          <a:lstStyle/>
          <a:p>
            <a:pPr lvl="0"/>
            <a:fld id="{9D5F302B-3CA1-457D-9EAE-966E3971D257}" type="slidenum">
              <a:rPr/>
              <a:pPr lvl="0"/>
              <a:t>‹N›</a:t>
            </a:fld>
            <a:endParaRPr lang="it-IT"/>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pPr lvl="0"/>
            <a:endParaRPr lang="it-IT"/>
          </a:p>
        </p:txBody>
      </p:sp>
      <p:sp>
        <p:nvSpPr>
          <p:cNvPr id="3" name="Segnaposto piè di pagina 2"/>
          <p:cNvSpPr>
            <a:spLocks noGrp="1"/>
          </p:cNvSpPr>
          <p:nvPr>
            <p:ph type="ftr" sz="quarter" idx="11"/>
          </p:nvPr>
        </p:nvSpPr>
        <p:spPr/>
        <p:txBody>
          <a:bodyPr/>
          <a:lstStyle/>
          <a:p>
            <a:pPr lvl="0"/>
            <a:endParaRPr lang="it-IT"/>
          </a:p>
        </p:txBody>
      </p:sp>
      <p:sp>
        <p:nvSpPr>
          <p:cNvPr id="4" name="Segnaposto numero diapositiva 3"/>
          <p:cNvSpPr>
            <a:spLocks noGrp="1"/>
          </p:cNvSpPr>
          <p:nvPr>
            <p:ph type="sldNum" sz="quarter" idx="12"/>
          </p:nvPr>
        </p:nvSpPr>
        <p:spPr/>
        <p:txBody>
          <a:bodyPr/>
          <a:lstStyle/>
          <a:p>
            <a:pPr lvl="0"/>
            <a:fld id="{F36F5747-1F38-4128-8122-3417579F2F9E}" type="slidenum">
              <a:rPr/>
              <a:pPr lvl="0"/>
              <a:t>‹N›</a:t>
            </a:fld>
            <a:endParaRPr lang="it-IT"/>
          </a:p>
        </p:txBody>
      </p:sp>
    </p:spTree>
  </p:cSld>
  <p:clrMapOvr>
    <a:masterClrMapping/>
  </p:clrMapOvr>
  <p:transition/>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pPr lvl="0"/>
            <a:endParaRPr lang="it-IT"/>
          </a:p>
        </p:txBody>
      </p:sp>
      <p:sp>
        <p:nvSpPr>
          <p:cNvPr id="6" name="Segnaposto piè di pagina 5"/>
          <p:cNvSpPr>
            <a:spLocks noGrp="1"/>
          </p:cNvSpPr>
          <p:nvPr>
            <p:ph type="ftr" sz="quarter" idx="11"/>
          </p:nvPr>
        </p:nvSpPr>
        <p:spPr/>
        <p:txBody>
          <a:bodyPr/>
          <a:lstStyle/>
          <a:p>
            <a:pPr lvl="0"/>
            <a:endParaRPr lang="it-IT"/>
          </a:p>
        </p:txBody>
      </p:sp>
      <p:sp>
        <p:nvSpPr>
          <p:cNvPr id="7" name="Segnaposto numero diapositiva 6"/>
          <p:cNvSpPr>
            <a:spLocks noGrp="1"/>
          </p:cNvSpPr>
          <p:nvPr>
            <p:ph type="sldNum" sz="quarter" idx="12"/>
          </p:nvPr>
        </p:nvSpPr>
        <p:spPr/>
        <p:txBody>
          <a:bodyPr/>
          <a:lstStyle/>
          <a:p>
            <a:pPr lvl="0"/>
            <a:fld id="{D50F944B-70EB-4213-994D-4AC02AFFC734}" type="slidenum">
              <a:rPr/>
              <a:pPr lvl="0"/>
              <a:t>‹N›</a:t>
            </a:fld>
            <a:endParaRPr lang="it-IT"/>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pPr lvl="0"/>
            <a:endParaRPr lang="it-IT"/>
          </a:p>
        </p:txBody>
      </p:sp>
      <p:sp>
        <p:nvSpPr>
          <p:cNvPr id="6" name="Segnaposto piè di pagina 5"/>
          <p:cNvSpPr>
            <a:spLocks noGrp="1"/>
          </p:cNvSpPr>
          <p:nvPr>
            <p:ph type="ftr" sz="quarter" idx="11"/>
          </p:nvPr>
        </p:nvSpPr>
        <p:spPr/>
        <p:txBody>
          <a:bodyPr/>
          <a:lstStyle/>
          <a:p>
            <a:pPr lvl="0"/>
            <a:endParaRPr lang="it-IT"/>
          </a:p>
        </p:txBody>
      </p:sp>
      <p:sp>
        <p:nvSpPr>
          <p:cNvPr id="7" name="Segnaposto numero diapositiva 6"/>
          <p:cNvSpPr>
            <a:spLocks noGrp="1"/>
          </p:cNvSpPr>
          <p:nvPr>
            <p:ph type="sldNum" sz="quarter" idx="12"/>
          </p:nvPr>
        </p:nvSpPr>
        <p:spPr/>
        <p:txBody>
          <a:bodyPr/>
          <a:lstStyle/>
          <a:p>
            <a:pPr lvl="0"/>
            <a:fld id="{AEE858D6-8525-42A4-8644-62E119B060C3}" type="slidenum">
              <a:rPr/>
              <a:pPr lvl="0"/>
              <a:t>‹N›</a:t>
            </a:fld>
            <a:endParaRPr lang="it-IT"/>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egnaposto titolo 1"/>
          <p:cNvSpPr txBox="1">
            <a:spLocks noGrp="1"/>
          </p:cNvSpPr>
          <p:nvPr>
            <p:ph type="title"/>
          </p:nvPr>
        </p:nvSpPr>
        <p:spPr>
          <a:xfrm>
            <a:off x="457200" y="274320"/>
            <a:ext cx="8229600" cy="1143000"/>
          </a:xfrm>
          <a:prstGeom prst="rect">
            <a:avLst/>
          </a:prstGeom>
          <a:noFill/>
          <a:ln>
            <a:noFill/>
          </a:ln>
        </p:spPr>
        <p:txBody>
          <a:bodyPr vert="horz" lIns="90000" tIns="46800" rIns="90000" bIns="46800" anchor="ctr" anchorCtr="0" compatLnSpc="1"/>
          <a:lstStyle>
            <a:defPPr lvl="0">
              <a:buNone/>
            </a:defPPr>
            <a:lvl1pPr lvl="0">
              <a:buNone/>
            </a:lvl1pPr>
          </a:lstStyle>
          <a:p>
            <a:endParaRPr lang="it-IT"/>
          </a:p>
        </p:txBody>
      </p:sp>
      <p:sp>
        <p:nvSpPr>
          <p:cNvPr id="3" name="Segnaposto testo 2"/>
          <p:cNvSpPr txBox="1">
            <a:spLocks noGrp="1"/>
          </p:cNvSpPr>
          <p:nvPr>
            <p:ph type="body" idx="1"/>
          </p:nvPr>
        </p:nvSpPr>
        <p:spPr>
          <a:xfrm>
            <a:off x="457200" y="1600200"/>
            <a:ext cx="8229600" cy="4525920"/>
          </a:xfrm>
          <a:prstGeom prst="rect">
            <a:avLst/>
          </a:prstGeom>
          <a:noFill/>
          <a:ln>
            <a:noFill/>
          </a:ln>
        </p:spPr>
        <p:txBody>
          <a:bodyPr vert="horz" lIns="90000" tIns="46800" rIns="90000" bIns="46800" anchor="t" anchorCtr="0" compatLnSpc="1"/>
          <a:lstStyle>
            <a:defPPr marL="342720" marR="0" lvl="0" indent="-342720" algn="l" rtl="0" hangingPunct="1">
              <a:lnSpc>
                <a:spcPct val="100000"/>
              </a:lnSpc>
              <a:spcBef>
                <a:spcPts val="799"/>
              </a:spcBef>
              <a:spcAft>
                <a:spcPts val="0"/>
              </a:spcAft>
              <a:buClr>
                <a:srgbClr val="000000"/>
              </a:buClr>
              <a:buSzPct val="100000"/>
              <a:buFont typeface="Arial" pitchFamily="34"/>
              <a:buNone/>
              <a:tabLst>
                <a:tab pos="571320" algn="l"/>
                <a:tab pos="1485719" algn="l"/>
                <a:tab pos="2400119" algn="l"/>
                <a:tab pos="3314519" algn="l"/>
                <a:tab pos="4228919" algn="l"/>
                <a:tab pos="5143320" algn="l"/>
                <a:tab pos="6057720" algn="l"/>
                <a:tab pos="6972120" algn="l"/>
                <a:tab pos="7886520" algn="l"/>
                <a:tab pos="8800920" algn="l"/>
                <a:tab pos="9715320" algn="l"/>
              </a:tabLst>
              <a:defRPr lang="it-IT" sz="3200" b="0" i="0" u="none" strike="noStrike" cap="none" baseline="0">
                <a:ln>
                  <a:noFill/>
                </a:ln>
                <a:solidFill>
                  <a:srgbClr val="000000"/>
                </a:solidFill>
                <a:highlight>
                  <a:scrgbClr r="0" g="0" b="0">
                    <a:alpha val="0"/>
                  </a:scrgbClr>
                </a:highlight>
                <a:latin typeface="Arial" pitchFamily="34"/>
                <a:ea typeface="Arial" pitchFamily="34"/>
                <a:cs typeface="Arial" pitchFamily="34"/>
              </a:defRPr>
            </a:defPPr>
            <a:lvl1pPr marL="342720" marR="0" lvl="0" indent="-342720" algn="l" rtl="0" hangingPunct="1">
              <a:lnSpc>
                <a:spcPct val="100000"/>
              </a:lnSpc>
              <a:spcBef>
                <a:spcPts val="799"/>
              </a:spcBef>
              <a:spcAft>
                <a:spcPts val="0"/>
              </a:spcAft>
              <a:buClr>
                <a:srgbClr val="000000"/>
              </a:buClr>
              <a:buSzPct val="100000"/>
              <a:buFont typeface="Arial" pitchFamily="34"/>
              <a:buChar char="•"/>
              <a:tabLst>
                <a:tab pos="571320" algn="l"/>
                <a:tab pos="1485719" algn="l"/>
                <a:tab pos="2400119" algn="l"/>
                <a:tab pos="3314519" algn="l"/>
                <a:tab pos="4228919" algn="l"/>
                <a:tab pos="5143320" algn="l"/>
                <a:tab pos="6057720" algn="l"/>
                <a:tab pos="6972120" algn="l"/>
                <a:tab pos="7886520" algn="l"/>
                <a:tab pos="8800920" algn="l"/>
                <a:tab pos="9715320" algn="l"/>
              </a:tabLst>
              <a:defRPr lang="it-IT" sz="3200" b="0" i="0" u="none" strike="noStrike" cap="none" baseline="0">
                <a:ln>
                  <a:noFill/>
                </a:ln>
                <a:solidFill>
                  <a:srgbClr val="000000"/>
                </a:solidFill>
                <a:highlight>
                  <a:scrgbClr r="0" g="0" b="0">
                    <a:alpha val="0"/>
                  </a:scrgbClr>
                </a:highlight>
                <a:latin typeface="Arial" pitchFamily="34"/>
                <a:ea typeface="Arial" pitchFamily="34"/>
                <a:cs typeface="Arial" pitchFamily="34"/>
              </a:defRPr>
            </a:lvl1pPr>
            <a:lvl2pPr marL="742680" marR="0" lvl="1" indent="-285480" algn="l" rtl="0" hangingPunct="1">
              <a:lnSpc>
                <a:spcPct val="100000"/>
              </a:lnSpc>
              <a:spcBef>
                <a:spcPts val="697"/>
              </a:spcBef>
              <a:spcAft>
                <a:spcPts val="0"/>
              </a:spcAft>
              <a:buClr>
                <a:srgbClr val="000000"/>
              </a:buClr>
              <a:buSzPct val="100000"/>
              <a:buFont typeface="Arial" pitchFamily="34"/>
              <a:buChar char="–"/>
              <a:tabLst>
                <a:tab pos="171360" algn="l"/>
                <a:tab pos="1085759" algn="l"/>
                <a:tab pos="2000160" algn="l"/>
                <a:tab pos="2914560" algn="l"/>
                <a:tab pos="3828959" algn="l"/>
                <a:tab pos="4743360" algn="l"/>
                <a:tab pos="5657760" algn="l"/>
                <a:tab pos="6572160" algn="l"/>
                <a:tab pos="7486560" algn="l"/>
                <a:tab pos="8400960" algn="l"/>
                <a:tab pos="9315360" algn="l"/>
              </a:tabLst>
              <a:defRPr lang="it-IT" sz="2800" b="0" i="0" u="none" strike="noStrike" cap="none" baseline="0">
                <a:ln>
                  <a:noFill/>
                </a:ln>
                <a:solidFill>
                  <a:srgbClr val="000000"/>
                </a:solidFill>
                <a:highlight>
                  <a:scrgbClr r="0" g="0" b="0">
                    <a:alpha val="0"/>
                  </a:scrgbClr>
                </a:highlight>
                <a:latin typeface="Arial" pitchFamily="34"/>
                <a:ea typeface="Arial" pitchFamily="34"/>
                <a:cs typeface="Arial" pitchFamily="34"/>
              </a:defRPr>
            </a:lvl2pPr>
            <a:lvl3pPr marL="1143000" marR="0" lvl="2" indent="-228600" algn="l" rtl="0" hangingPunct="1">
              <a:lnSpc>
                <a:spcPct val="100000"/>
              </a:lnSpc>
              <a:spcBef>
                <a:spcPts val="598"/>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 pos="8915399" algn="l"/>
              </a:tabLst>
              <a:defRPr lang="it-IT" sz="2400" b="0" i="0" u="none" strike="noStrike" cap="none" baseline="0">
                <a:ln>
                  <a:noFill/>
                </a:ln>
                <a:solidFill>
                  <a:srgbClr val="000000"/>
                </a:solidFill>
                <a:highlight>
                  <a:scrgbClr r="0" g="0" b="0">
                    <a:alpha val="0"/>
                  </a:scrgbClr>
                </a:highlight>
                <a:latin typeface="Arial" pitchFamily="34"/>
                <a:ea typeface="Arial" pitchFamily="34"/>
                <a:cs typeface="Arial" pitchFamily="34"/>
              </a:defRPr>
            </a:lvl3pPr>
            <a:lvl4pPr marL="1600199" marR="0" lvl="3" indent="-228600" algn="l" rtl="0" hangingPunct="1">
              <a:lnSpc>
                <a:spcPct val="100000"/>
              </a:lnSpc>
              <a:spcBef>
                <a:spcPts val="499"/>
              </a:spcBef>
              <a:spcAft>
                <a:spcPts val="0"/>
              </a:spcAft>
              <a:buClr>
                <a:srgbClr val="000000"/>
              </a:buClr>
              <a:buSzPct val="100000"/>
              <a:buFont typeface="Arial" pitchFamily="34"/>
              <a:buChar char="–"/>
              <a:tabLst>
                <a:tab pos="228600" algn="l"/>
                <a:tab pos="1143000" algn="l"/>
                <a:tab pos="2057400" algn="l"/>
                <a:tab pos="2971800" algn="l"/>
                <a:tab pos="3886200" algn="l"/>
                <a:tab pos="4800600" algn="l"/>
                <a:tab pos="5715000" algn="l"/>
                <a:tab pos="6629400" algn="l"/>
                <a:tab pos="7543799" algn="l"/>
                <a:tab pos="8458200" algn="l"/>
              </a:tabLst>
              <a:defRPr lang="it-IT" sz="2000" b="0" i="0" u="none" strike="noStrike" cap="none" baseline="0">
                <a:ln>
                  <a:noFill/>
                </a:ln>
                <a:solidFill>
                  <a:srgbClr val="000000"/>
                </a:solidFill>
                <a:highlight>
                  <a:scrgbClr r="0" g="0" b="0">
                    <a:alpha val="0"/>
                  </a:scrgbClr>
                </a:highlight>
                <a:latin typeface="Arial" pitchFamily="34"/>
                <a:ea typeface="Arial" pitchFamily="34"/>
                <a:cs typeface="Arial" pitchFamily="34"/>
              </a:defRPr>
            </a:lvl4pPr>
            <a:lvl5pPr marL="2057400" marR="0" lvl="4" indent="-228600" algn="l" rtl="0" hangingPunct="1">
              <a:lnSpc>
                <a:spcPct val="100000"/>
              </a:lnSpc>
              <a:spcBef>
                <a:spcPts val="499"/>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it-IT" sz="2000" b="0" i="0" u="none" strike="noStrike" cap="none" baseline="0">
                <a:ln>
                  <a:noFill/>
                </a:ln>
                <a:solidFill>
                  <a:srgbClr val="000000"/>
                </a:solidFill>
                <a:highlight>
                  <a:scrgbClr r="0" g="0" b="0">
                    <a:alpha val="0"/>
                  </a:scrgbClr>
                </a:highlight>
                <a:latin typeface="Arial" pitchFamily="34"/>
                <a:ea typeface="Arial" pitchFamily="34"/>
                <a:cs typeface="Arial" pitchFamily="34"/>
              </a:defRPr>
            </a:lvl5pPr>
            <a:lvl6pPr marL="2057400" marR="0" lvl="5" indent="-228600" algn="l" rtl="0" hangingPunct="1">
              <a:lnSpc>
                <a:spcPct val="100000"/>
              </a:lnSpc>
              <a:spcBef>
                <a:spcPts val="499"/>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it-IT" sz="2000" b="0" i="0" u="none" strike="noStrike" cap="none" baseline="0">
                <a:ln>
                  <a:noFill/>
                </a:ln>
                <a:solidFill>
                  <a:srgbClr val="000000"/>
                </a:solidFill>
                <a:highlight>
                  <a:scrgbClr r="0" g="0" b="0">
                    <a:alpha val="0"/>
                  </a:scrgbClr>
                </a:highlight>
                <a:latin typeface="Arial" pitchFamily="34"/>
                <a:ea typeface="Arial" pitchFamily="34"/>
                <a:cs typeface="Arial" pitchFamily="34"/>
              </a:defRPr>
            </a:lvl6pPr>
            <a:lvl7pPr marL="2057400" marR="0" lvl="6" indent="-228600" algn="l" rtl="0" hangingPunct="1">
              <a:lnSpc>
                <a:spcPct val="100000"/>
              </a:lnSpc>
              <a:spcBef>
                <a:spcPts val="499"/>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it-IT" sz="2000" b="0" i="0" u="none" strike="noStrike" cap="none" baseline="0">
                <a:ln>
                  <a:noFill/>
                </a:ln>
                <a:solidFill>
                  <a:srgbClr val="000000"/>
                </a:solidFill>
                <a:highlight>
                  <a:scrgbClr r="0" g="0" b="0">
                    <a:alpha val="0"/>
                  </a:scrgbClr>
                </a:highlight>
                <a:latin typeface="Arial" pitchFamily="34"/>
                <a:ea typeface="Arial" pitchFamily="34"/>
                <a:cs typeface="Arial" pitchFamily="34"/>
              </a:defRPr>
            </a:lvl7pPr>
            <a:lvl8pPr marL="2057400" marR="0" lvl="7" indent="-228600" algn="l" rtl="0" hangingPunct="1">
              <a:lnSpc>
                <a:spcPct val="100000"/>
              </a:lnSpc>
              <a:spcBef>
                <a:spcPts val="499"/>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it-IT" sz="2000" b="0" i="0" u="none" strike="noStrike" cap="none" baseline="0">
                <a:ln>
                  <a:noFill/>
                </a:ln>
                <a:solidFill>
                  <a:srgbClr val="000000"/>
                </a:solidFill>
                <a:highlight>
                  <a:scrgbClr r="0" g="0" b="0">
                    <a:alpha val="0"/>
                  </a:scrgbClr>
                </a:highlight>
                <a:latin typeface="Arial" pitchFamily="34"/>
                <a:ea typeface="Arial" pitchFamily="34"/>
                <a:cs typeface="Arial" pitchFamily="34"/>
              </a:defRPr>
            </a:lvl8pPr>
            <a:lvl9pPr marL="2057400" marR="0" lvl="8" indent="-228600" algn="l" rtl="0" hangingPunct="1">
              <a:lnSpc>
                <a:spcPct val="100000"/>
              </a:lnSpc>
              <a:spcBef>
                <a:spcPts val="499"/>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it-IT" sz="2000" b="0" i="0" u="none" strike="noStrike" cap="none" baseline="0">
                <a:ln>
                  <a:noFill/>
                </a:ln>
                <a:solidFill>
                  <a:srgbClr val="000000"/>
                </a:solidFill>
                <a:highlight>
                  <a:scrgbClr r="0" g="0" b="0">
                    <a:alpha val="0"/>
                  </a:scrgbClr>
                </a:highlight>
                <a:latin typeface="Arial" pitchFamily="34"/>
                <a:ea typeface="Arial" pitchFamily="34"/>
                <a:cs typeface="Arial" pitchFamily="34"/>
              </a:defRPr>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txBox="1">
            <a:spLocks noGrp="1"/>
          </p:cNvSpPr>
          <p:nvPr>
            <p:ph type="dt" sz="half" idx="2"/>
          </p:nvPr>
        </p:nvSpPr>
        <p:spPr>
          <a:xfrm>
            <a:off x="456839" y="6244920"/>
            <a:ext cx="2133720" cy="476280"/>
          </a:xfrm>
          <a:prstGeom prst="rect">
            <a:avLst/>
          </a:prstGeom>
          <a:noFill/>
          <a:ln>
            <a:noFill/>
          </a:ln>
        </p:spPr>
        <p:txBody>
          <a:bodyPr vert="horz" wrap="square" lIns="90000" tIns="46800" rIns="90000" bIns="46800" anchor="t" anchorCtr="0" compatLnSpc="1"/>
          <a:lstStyle>
            <a:lvl1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it-IT" sz="1800" b="0" i="0" u="none" strike="noStrike" baseline="0">
                <a:solidFill>
                  <a:srgbClr val="000000"/>
                </a:solidFill>
                <a:latin typeface="Arial" pitchFamily="34"/>
                <a:ea typeface="Arial" pitchFamily="34"/>
                <a:cs typeface="Arial" pitchFamily="34"/>
              </a:defRPr>
            </a:lvl1pPr>
          </a:lstStyle>
          <a:p>
            <a:pPr lvl="0"/>
            <a:endParaRPr lang="it-IT"/>
          </a:p>
        </p:txBody>
      </p:sp>
      <p:sp>
        <p:nvSpPr>
          <p:cNvPr id="5" name="Segnaposto piè di pagina 4"/>
          <p:cNvSpPr txBox="1">
            <a:spLocks noGrp="1"/>
          </p:cNvSpPr>
          <p:nvPr>
            <p:ph type="ftr" sz="quarter" idx="3"/>
          </p:nvPr>
        </p:nvSpPr>
        <p:spPr>
          <a:xfrm>
            <a:off x="3124079" y="6244920"/>
            <a:ext cx="2895839" cy="476280"/>
          </a:xfrm>
          <a:prstGeom prst="rect">
            <a:avLst/>
          </a:prstGeom>
          <a:noFill/>
          <a:ln>
            <a:noFill/>
          </a:ln>
        </p:spPr>
        <p:txBody>
          <a:bodyPr vert="horz" wrap="square" lIns="90000" tIns="46800" rIns="90000" bIns="46800" anchor="t" anchorCtr="0" compatLnSpc="1"/>
          <a:lstStyle>
            <a:lvl1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it-IT" sz="1800" b="0" i="0" u="none" strike="noStrike" baseline="0">
                <a:solidFill>
                  <a:srgbClr val="000000"/>
                </a:solidFill>
                <a:latin typeface="Arial" pitchFamily="34"/>
                <a:ea typeface="Arial" pitchFamily="34"/>
                <a:cs typeface="Arial" pitchFamily="34"/>
              </a:defRPr>
            </a:lvl1pPr>
          </a:lstStyle>
          <a:p>
            <a:pPr lvl="0"/>
            <a:endParaRPr lang="it-IT"/>
          </a:p>
        </p:txBody>
      </p:sp>
      <p:sp>
        <p:nvSpPr>
          <p:cNvPr id="6" name="Segnaposto numero diapositiva 5"/>
          <p:cNvSpPr txBox="1">
            <a:spLocks noGrp="1"/>
          </p:cNvSpPr>
          <p:nvPr>
            <p:ph type="sldNum" sz="quarter" idx="4"/>
          </p:nvPr>
        </p:nvSpPr>
        <p:spPr>
          <a:xfrm>
            <a:off x="6552719" y="6244920"/>
            <a:ext cx="2133720" cy="476280"/>
          </a:xfrm>
          <a:prstGeom prst="rect">
            <a:avLst/>
          </a:prstGeom>
          <a:noFill/>
          <a:ln>
            <a:noFill/>
          </a:ln>
        </p:spPr>
        <p:txBody>
          <a:bodyPr vert="horz" wrap="square" lIns="90000" tIns="46800" rIns="90000" bIns="46800" anchor="t" anchorCtr="0" compatLnSpc="1"/>
          <a:lstStyle>
            <a:lvl1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it-IT" sz="1800" b="0" i="0" u="none" strike="noStrike" baseline="0">
                <a:solidFill>
                  <a:srgbClr val="000000"/>
                </a:solidFill>
                <a:latin typeface="Arial" pitchFamily="34"/>
                <a:ea typeface="Arial" pitchFamily="34"/>
                <a:cs typeface="Arial" pitchFamily="34"/>
              </a:defRPr>
            </a:lvl1pPr>
          </a:lstStyle>
          <a:p>
            <a:pPr lvl="0"/>
            <a:fld id="{25E85F91-E3E9-4D27-96FA-76EC58DC1B84}" type="slidenum">
              <a:rPr/>
              <a:pPr lvl="0"/>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marL="0" marR="0" indent="0" algn="ctr" rtl="0" hangingPunct="1">
        <a:lnSpc>
          <a:spcPct val="100000"/>
        </a:lnSpc>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it-IT" sz="4400" b="0" i="0" u="none" strike="noStrike" cap="none" baseline="0">
          <a:ln>
            <a:noFill/>
          </a:ln>
          <a:solidFill>
            <a:srgbClr val="000000"/>
          </a:solidFill>
          <a:highlight>
            <a:scrgbClr r="0" g="0" b="0">
              <a:alpha val="0"/>
            </a:scrgbClr>
          </a:highlight>
          <a:latin typeface="Arial" pitchFamily="34"/>
          <a:cs typeface="Arial" pitchFamily="34"/>
        </a:defRPr>
      </a:lvl1pPr>
    </p:titleStyle>
    <p:bodyStyle>
      <a:lvl1pPr marL="0" marR="0" indent="0" algn="l" rtl="0" hangingPunct="1">
        <a:lnSpc>
          <a:spcPct val="100000"/>
        </a:lnSpc>
        <a:spcBef>
          <a:spcPts val="799"/>
        </a:spcBef>
        <a:spcAft>
          <a:spcPts val="0"/>
        </a:spcAft>
        <a:tabLst>
          <a:tab pos="571320" algn="l"/>
          <a:tab pos="1485719" algn="l"/>
          <a:tab pos="2400119" algn="l"/>
          <a:tab pos="3314519" algn="l"/>
          <a:tab pos="4228919" algn="l"/>
          <a:tab pos="5143320" algn="l"/>
          <a:tab pos="6057720" algn="l"/>
          <a:tab pos="6972120" algn="l"/>
          <a:tab pos="7886520" algn="l"/>
          <a:tab pos="8800920" algn="l"/>
          <a:tab pos="9715320" algn="l"/>
        </a:tabLst>
        <a:defRPr lang="it-IT" sz="3200" b="0" i="0" u="none" strike="noStrike" cap="none" baseline="0">
          <a:ln>
            <a:noFill/>
          </a:ln>
          <a:solidFill>
            <a:srgbClr val="000000"/>
          </a:solidFill>
          <a:highlight>
            <a:scrgbClr r="0" g="0" b="0">
              <a:alpha val="0"/>
            </a:scrgbClr>
          </a:highlight>
          <a:latin typeface="Arial" pitchFamily="34"/>
          <a:cs typeface="Arial" pitchFamily="34"/>
        </a:defRPr>
      </a:lvl1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pic>
        <p:nvPicPr>
          <p:cNvPr id="2" name="Immagine 1"/>
          <p:cNvPicPr>
            <a:picLocks noChangeAspect="1"/>
          </p:cNvPicPr>
          <p:nvPr/>
        </p:nvPicPr>
        <p:blipFill>
          <a:blip r:embed="rId3" cstate="print">
            <a:alphaModFix/>
            <a:lum/>
          </a:blip>
          <a:srcRect b="7381"/>
          <a:stretch>
            <a:fillRect/>
          </a:stretch>
        </p:blipFill>
        <p:spPr>
          <a:xfrm>
            <a:off x="2811240" y="360000"/>
            <a:ext cx="3668759" cy="4753080"/>
          </a:xfrm>
          <a:prstGeom prst="rect">
            <a:avLst/>
          </a:prstGeom>
          <a:noFill/>
          <a:ln>
            <a:noFill/>
          </a:ln>
        </p:spPr>
      </p:pic>
      <p:pic>
        <p:nvPicPr>
          <p:cNvPr id="3" name="Immagine 2"/>
          <p:cNvPicPr>
            <a:picLocks noChangeAspect="1"/>
          </p:cNvPicPr>
          <p:nvPr/>
        </p:nvPicPr>
        <p:blipFill>
          <a:blip r:embed="rId4" cstate="print">
            <a:alphaModFix/>
            <a:lum/>
          </a:blip>
          <a:srcRect t="14529"/>
          <a:stretch>
            <a:fillRect/>
          </a:stretch>
        </p:blipFill>
        <p:spPr>
          <a:xfrm rot="75600">
            <a:off x="7152031" y="244012"/>
            <a:ext cx="1752119" cy="2084400"/>
          </a:xfrm>
          <a:prstGeom prst="rect">
            <a:avLst/>
          </a:prstGeom>
          <a:noFill/>
          <a:ln>
            <a:noFill/>
          </a:ln>
        </p:spPr>
      </p:pic>
      <p:pic>
        <p:nvPicPr>
          <p:cNvPr id="4" name="Immagine 3"/>
          <p:cNvPicPr>
            <a:picLocks noChangeAspect="1"/>
          </p:cNvPicPr>
          <p:nvPr/>
        </p:nvPicPr>
        <p:blipFill>
          <a:blip r:embed="rId5" cstate="print">
            <a:alphaModFix/>
            <a:lum/>
          </a:blip>
          <a:srcRect l="34900" r="20198" b="711"/>
          <a:stretch>
            <a:fillRect/>
          </a:stretch>
        </p:blipFill>
        <p:spPr>
          <a:xfrm rot="12000">
            <a:off x="7139056" y="2665415"/>
            <a:ext cx="1846800" cy="2737800"/>
          </a:xfrm>
          <a:prstGeom prst="rect">
            <a:avLst/>
          </a:prstGeom>
          <a:noFill/>
          <a:ln>
            <a:noFill/>
          </a:ln>
        </p:spPr>
      </p:pic>
      <p:pic>
        <p:nvPicPr>
          <p:cNvPr id="5" name="Immagine 4"/>
          <p:cNvPicPr>
            <a:picLocks noChangeAspect="1"/>
          </p:cNvPicPr>
          <p:nvPr/>
        </p:nvPicPr>
        <p:blipFill>
          <a:blip r:embed="rId6" cstate="print">
            <a:alphaModFix/>
            <a:lum/>
          </a:blip>
          <a:srcRect/>
          <a:stretch>
            <a:fillRect/>
          </a:stretch>
        </p:blipFill>
        <p:spPr>
          <a:xfrm rot="1627800">
            <a:off x="532529" y="3418199"/>
            <a:ext cx="2466000" cy="1654560"/>
          </a:xfrm>
          <a:prstGeom prst="rect">
            <a:avLst/>
          </a:prstGeom>
          <a:noFill/>
          <a:ln>
            <a:noFill/>
          </a:ln>
        </p:spPr>
      </p:pic>
      <p:pic>
        <p:nvPicPr>
          <p:cNvPr id="6" name="Immagine 5"/>
          <p:cNvPicPr>
            <a:picLocks noChangeAspect="1"/>
          </p:cNvPicPr>
          <p:nvPr/>
        </p:nvPicPr>
        <p:blipFill>
          <a:blip r:embed="rId7" cstate="print">
            <a:alphaModFix/>
            <a:lum/>
          </a:blip>
          <a:srcRect/>
          <a:stretch>
            <a:fillRect/>
          </a:stretch>
        </p:blipFill>
        <p:spPr>
          <a:xfrm rot="518400">
            <a:off x="154358" y="386478"/>
            <a:ext cx="2805120" cy="2266920"/>
          </a:xfrm>
          <a:prstGeom prst="rect">
            <a:avLst/>
          </a:prstGeom>
          <a:noFill/>
          <a:ln>
            <a:noFill/>
          </a:ln>
        </p:spPr>
      </p:pic>
      <p:sp>
        <p:nvSpPr>
          <p:cNvPr id="7" name="CasellaDiTesto 6"/>
          <p:cNvSpPr txBox="1"/>
          <p:nvPr/>
        </p:nvSpPr>
        <p:spPr>
          <a:xfrm rot="10800000" flipV="1">
            <a:off x="611560" y="5079667"/>
            <a:ext cx="7652213" cy="1475873"/>
          </a:xfrm>
          <a:prstGeom prst="rect">
            <a:avLst/>
          </a:prstGeom>
          <a:solidFill>
            <a:srgbClr val="6699CC"/>
          </a:solidFill>
          <a:ln>
            <a:noFill/>
          </a:ln>
        </p:spPr>
        <p:txBody>
          <a:bodyPr vert="horz" wrap="square" lIns="90000" tIns="45000" rIns="90000" bIns="45000" anchorCtr="0" compatLnSpc="1">
            <a:spAutoFit/>
          </a:bodyPr>
          <a:lstStyle>
            <a:defPPr lvl="0">
              <a:buNone/>
            </a:defPPr>
            <a:lvl1pPr lvl="0">
              <a:buNone/>
            </a:lvl1pPr>
            <a:lvl2pPr lvl="1">
              <a:buClr>
                <a:srgbClr val="000000"/>
              </a:buClr>
              <a:buSzPct val="100000"/>
              <a:buFont typeface="Arial" pitchFamily="34"/>
              <a:buChar char="•"/>
            </a:lvl2pPr>
            <a:lvl3pPr lvl="2">
              <a:buClr>
                <a:srgbClr val="000000"/>
              </a:buClr>
              <a:buSzPct val="100000"/>
              <a:buFont typeface="Arial" pitchFamily="34"/>
              <a:buChar char="•"/>
            </a:lvl3pPr>
            <a:lvl4pPr lvl="3">
              <a:buClr>
                <a:srgbClr val="000000"/>
              </a:buClr>
              <a:buSzPct val="100000"/>
              <a:buFont typeface="Arial" pitchFamily="34"/>
              <a:buChar char="•"/>
            </a:lvl4pPr>
            <a:lvl5pPr lvl="4">
              <a:buClr>
                <a:srgbClr val="000000"/>
              </a:buClr>
              <a:buSzPct val="100000"/>
              <a:buFont typeface="Arial" pitchFamily="34"/>
              <a:buChar char="•"/>
            </a:lvl5pPr>
            <a:lvl6pPr lvl="5">
              <a:buClr>
                <a:srgbClr val="000000"/>
              </a:buClr>
              <a:buSzPct val="100000"/>
              <a:buFont typeface="Arial" pitchFamily="34"/>
              <a:buChar char="•"/>
            </a:lvl6pPr>
            <a:lvl7pPr lvl="6">
              <a:buClr>
                <a:srgbClr val="000000"/>
              </a:buClr>
              <a:buSzPct val="100000"/>
              <a:buFont typeface="Arial" pitchFamily="34"/>
              <a:buChar char="•"/>
            </a:lvl7pPr>
            <a:lvl8pPr lvl="7">
              <a:buClr>
                <a:srgbClr val="000000"/>
              </a:buClr>
              <a:buSzPct val="100000"/>
              <a:buFont typeface="Arial" pitchFamily="34"/>
              <a:buChar char="•"/>
            </a:lvl8pPr>
            <a:lvl9pPr lvl="8">
              <a:buClr>
                <a:srgbClr val="000000"/>
              </a:buClr>
              <a:buSzPct val="100000"/>
              <a:buFont typeface="Arial" pitchFamily="34"/>
              <a:buChar char="•"/>
            </a:lvl9pPr>
          </a:lstStyle>
          <a:p>
            <a:pPr marL="0" marR="0" lvl="0" indent="0" algn="l" rtl="0" hangingPunct="1">
              <a:lnSpc>
                <a:spcPct val="100000"/>
              </a:lnSpc>
              <a:spcBef>
                <a:spcPts val="0"/>
              </a:spcBef>
              <a:spcAft>
                <a:spcPts val="0"/>
              </a:spcAft>
              <a:buNone/>
              <a:tabLst>
                <a:tab pos="0" algn="ctr"/>
                <a:tab pos="914400" algn="l"/>
                <a:tab pos="1828800" algn="l"/>
                <a:tab pos="2743199" algn="l"/>
                <a:tab pos="3657600" algn="l"/>
                <a:tab pos="4572000" algn="l"/>
                <a:tab pos="5486399" algn="l"/>
                <a:tab pos="6400799" algn="l"/>
                <a:tab pos="7315200" algn="l"/>
                <a:tab pos="8229600" algn="l"/>
                <a:tab pos="9144000" algn="l"/>
                <a:tab pos="10058400" algn="l"/>
              </a:tabLst>
            </a:pPr>
            <a:r>
              <a:rPr lang="it-IT" sz="1800" b="0" i="0" u="none" strike="noStrike" cap="none" baseline="0" dirty="0">
                <a:ln>
                  <a:noFill/>
                </a:ln>
                <a:solidFill>
                  <a:srgbClr val="000000"/>
                </a:solidFill>
                <a:latin typeface="Arial" pitchFamily="34"/>
                <a:ea typeface="Arial" pitchFamily="34"/>
                <a:cs typeface="Arial" pitchFamily="34"/>
              </a:rPr>
              <a:t>“WATER </a:t>
            </a:r>
            <a:r>
              <a:rPr lang="it-IT" sz="1800" b="0" i="0" u="none" strike="noStrike" cap="none" baseline="0" dirty="0" err="1">
                <a:ln>
                  <a:noFill/>
                </a:ln>
                <a:solidFill>
                  <a:srgbClr val="000000"/>
                </a:solidFill>
                <a:latin typeface="Arial" pitchFamily="34"/>
                <a:ea typeface="Arial" pitchFamily="34"/>
                <a:cs typeface="Arial" pitchFamily="34"/>
              </a:rPr>
              <a:t>ARCHITECTURE</a:t>
            </a:r>
            <a:r>
              <a:rPr lang="it-IT" sz="1800" b="0" i="0" u="none" strike="noStrike" cap="none" baseline="0" dirty="0">
                <a:ln>
                  <a:noFill/>
                </a:ln>
                <a:solidFill>
                  <a:srgbClr val="000000"/>
                </a:solidFill>
                <a:latin typeface="Arial" pitchFamily="34"/>
                <a:ea typeface="Arial" pitchFamily="34"/>
                <a:cs typeface="Arial" pitchFamily="34"/>
              </a:rPr>
              <a:t>”: </a:t>
            </a:r>
            <a:r>
              <a:rPr lang="it-IT" sz="1800" b="0" i="0" u="none" strike="noStrike" cap="none" baseline="0" dirty="0" err="1">
                <a:ln>
                  <a:noFill/>
                </a:ln>
                <a:solidFill>
                  <a:srgbClr val="000000"/>
                </a:solidFill>
                <a:latin typeface="Arial" pitchFamily="34"/>
                <a:ea typeface="Arial" pitchFamily="34"/>
                <a:cs typeface="Arial" pitchFamily="34"/>
              </a:rPr>
              <a:t>It</a:t>
            </a:r>
            <a:r>
              <a:rPr lang="it-IT" sz="1800" b="0" i="0" u="none" strike="noStrike" cap="none" baseline="0" dirty="0">
                <a:ln>
                  <a:noFill/>
                </a:ln>
                <a:solidFill>
                  <a:srgbClr val="000000"/>
                </a:solidFill>
                <a:latin typeface="Arial" pitchFamily="34"/>
                <a:ea typeface="Arial" pitchFamily="34"/>
                <a:cs typeface="Arial" pitchFamily="34"/>
              </a:rPr>
              <a:t>’s a </a:t>
            </a:r>
            <a:r>
              <a:rPr lang="it-IT" sz="1800" b="0" i="0" u="none" strike="noStrike" cap="none" baseline="0" dirty="0" err="1">
                <a:ln>
                  <a:noFill/>
                </a:ln>
                <a:solidFill>
                  <a:srgbClr val="000000"/>
                </a:solidFill>
                <a:latin typeface="Arial" pitchFamily="34"/>
                <a:ea typeface="Arial" pitchFamily="34"/>
                <a:cs typeface="Arial" pitchFamily="34"/>
              </a:rPr>
              <a:t>form</a:t>
            </a:r>
            <a:r>
              <a:rPr lang="it-IT" sz="1800" b="0" i="0" u="none" strike="noStrike" cap="none" baseline="0" dirty="0">
                <a:ln>
                  <a:noFill/>
                </a:ln>
                <a:solidFill>
                  <a:srgbClr val="000000"/>
                </a:solidFill>
                <a:latin typeface="Arial" pitchFamily="34"/>
                <a:ea typeface="Arial" pitchFamily="34"/>
                <a:cs typeface="Arial" pitchFamily="34"/>
              </a:rPr>
              <a:t> </a:t>
            </a:r>
            <a:r>
              <a:rPr lang="it-IT" sz="1800" b="0" i="0" u="none" strike="noStrike" cap="none" baseline="0" dirty="0" err="1">
                <a:ln>
                  <a:noFill/>
                </a:ln>
                <a:solidFill>
                  <a:srgbClr val="000000"/>
                </a:solidFill>
                <a:latin typeface="Arial" pitchFamily="34"/>
                <a:ea typeface="Arial" pitchFamily="34"/>
                <a:cs typeface="Arial" pitchFamily="34"/>
              </a:rPr>
              <a:t>of</a:t>
            </a:r>
            <a:r>
              <a:rPr lang="it-IT" sz="1800" b="0" i="0" u="none" strike="noStrike" cap="none" baseline="0" dirty="0">
                <a:ln>
                  <a:noFill/>
                </a:ln>
                <a:solidFill>
                  <a:srgbClr val="000000"/>
                </a:solidFill>
                <a:latin typeface="Arial" pitchFamily="34"/>
                <a:ea typeface="Arial" pitchFamily="34"/>
                <a:cs typeface="Arial" pitchFamily="34"/>
              </a:rPr>
              <a:t> </a:t>
            </a:r>
            <a:r>
              <a:rPr lang="it-IT" sz="1800" b="0" i="0" u="none" strike="noStrike" cap="none" baseline="0" dirty="0" err="1">
                <a:ln>
                  <a:noFill/>
                </a:ln>
                <a:solidFill>
                  <a:srgbClr val="000000"/>
                </a:solidFill>
                <a:latin typeface="Arial" pitchFamily="34"/>
                <a:ea typeface="Arial" pitchFamily="34"/>
                <a:cs typeface="Arial" pitchFamily="34"/>
              </a:rPr>
              <a:t>architecture</a:t>
            </a:r>
            <a:r>
              <a:rPr lang="it-IT" sz="1800" b="0" i="0" u="none" strike="noStrike" cap="none" baseline="0" dirty="0">
                <a:ln>
                  <a:noFill/>
                </a:ln>
                <a:solidFill>
                  <a:srgbClr val="000000"/>
                </a:solidFill>
                <a:latin typeface="Arial" pitchFamily="34"/>
                <a:ea typeface="Arial" pitchFamily="34"/>
                <a:cs typeface="Arial" pitchFamily="34"/>
              </a:rPr>
              <a:t>, in </a:t>
            </a:r>
            <a:r>
              <a:rPr lang="it-IT" sz="1800" b="0" i="0" u="none" strike="noStrike" cap="none" baseline="0" dirty="0" err="1" smtClean="0">
                <a:ln>
                  <a:noFill/>
                </a:ln>
                <a:solidFill>
                  <a:srgbClr val="000000"/>
                </a:solidFill>
                <a:latin typeface="Arial" pitchFamily="34"/>
                <a:ea typeface="Arial" pitchFamily="34"/>
                <a:cs typeface="Arial" pitchFamily="34"/>
              </a:rPr>
              <a:t>which</a:t>
            </a:r>
            <a:r>
              <a:rPr lang="it-IT" sz="1800" b="0" i="0" u="none" strike="noStrike" cap="none" baseline="0" dirty="0" smtClean="0">
                <a:ln>
                  <a:noFill/>
                </a:ln>
                <a:solidFill>
                  <a:srgbClr val="000000"/>
                </a:solidFill>
                <a:latin typeface="Arial" pitchFamily="34"/>
                <a:ea typeface="Arial" pitchFamily="34"/>
                <a:cs typeface="Arial" pitchFamily="34"/>
              </a:rPr>
              <a:t> </a:t>
            </a:r>
            <a:endParaRPr lang="it-IT" sz="1800" b="0" i="0" u="none" strike="noStrike" cap="none" baseline="0" dirty="0" smtClean="0">
              <a:ln>
                <a:noFill/>
              </a:ln>
              <a:solidFill>
                <a:srgbClr val="000000"/>
              </a:solidFill>
              <a:latin typeface="Arial" pitchFamily="34"/>
              <a:ea typeface="Arial" pitchFamily="34"/>
              <a:cs typeface="Arial" pitchFamily="34"/>
            </a:endParaRPr>
          </a:p>
          <a:p>
            <a:pPr marL="0" marR="0" lvl="0" indent="0" algn="l" rtl="0" hangingPunct="1">
              <a:lnSpc>
                <a:spcPct val="100000"/>
              </a:lnSpc>
              <a:spcBef>
                <a:spcPts val="0"/>
              </a:spcBef>
              <a:spcAft>
                <a:spcPts val="0"/>
              </a:spcAft>
              <a:buNone/>
              <a:tabLst>
                <a:tab pos="0" algn="ctr"/>
                <a:tab pos="914400" algn="l"/>
                <a:tab pos="1828800" algn="l"/>
                <a:tab pos="2743199" algn="l"/>
                <a:tab pos="3657600" algn="l"/>
                <a:tab pos="4572000" algn="l"/>
                <a:tab pos="5486399" algn="l"/>
                <a:tab pos="6400799" algn="l"/>
                <a:tab pos="7315200" algn="l"/>
                <a:tab pos="8229600" algn="l"/>
                <a:tab pos="9144000" algn="l"/>
                <a:tab pos="10058400" algn="l"/>
              </a:tabLst>
            </a:pPr>
            <a:r>
              <a:rPr lang="it-IT" sz="1800" b="0" i="0" u="none" strike="noStrike" cap="none" baseline="0" dirty="0" smtClean="0">
                <a:ln>
                  <a:noFill/>
                </a:ln>
                <a:solidFill>
                  <a:srgbClr val="000000"/>
                </a:solidFill>
                <a:latin typeface="Arial" pitchFamily="34"/>
                <a:ea typeface="Arial" pitchFamily="34"/>
                <a:cs typeface="Arial" pitchFamily="34"/>
              </a:rPr>
              <a:t>the </a:t>
            </a:r>
            <a:r>
              <a:rPr lang="it-IT" sz="1800" b="0" i="0" u="none" strike="noStrike" cap="none" baseline="0" dirty="0" err="1">
                <a:ln>
                  <a:noFill/>
                </a:ln>
                <a:solidFill>
                  <a:srgbClr val="000000"/>
                </a:solidFill>
                <a:latin typeface="Arial" pitchFamily="34"/>
                <a:ea typeface="Arial" pitchFamily="34"/>
                <a:cs typeface="Arial" pitchFamily="34"/>
              </a:rPr>
              <a:t>main</a:t>
            </a:r>
            <a:r>
              <a:rPr lang="it-IT" sz="1800" b="0" i="0" u="none" strike="noStrike" cap="none" baseline="0" dirty="0">
                <a:ln>
                  <a:noFill/>
                </a:ln>
                <a:solidFill>
                  <a:srgbClr val="000000"/>
                </a:solidFill>
                <a:latin typeface="Arial" pitchFamily="34"/>
                <a:ea typeface="Arial" pitchFamily="34"/>
                <a:cs typeface="Arial" pitchFamily="34"/>
              </a:rPr>
              <a:t> </a:t>
            </a:r>
            <a:r>
              <a:rPr lang="it-IT" sz="1800" b="0" i="0" u="none" strike="noStrike" cap="none" baseline="0" dirty="0" err="1">
                <a:ln>
                  <a:noFill/>
                </a:ln>
                <a:solidFill>
                  <a:srgbClr val="000000"/>
                </a:solidFill>
                <a:latin typeface="Arial" pitchFamily="34"/>
                <a:ea typeface="Arial" pitchFamily="34"/>
                <a:cs typeface="Arial" pitchFamily="34"/>
              </a:rPr>
              <a:t>role</a:t>
            </a:r>
            <a:r>
              <a:rPr lang="it-IT" sz="1800" b="0" i="0" u="none" strike="noStrike" cap="none" baseline="0" dirty="0">
                <a:ln>
                  <a:noFill/>
                </a:ln>
                <a:solidFill>
                  <a:srgbClr val="000000"/>
                </a:solidFill>
                <a:latin typeface="Arial" pitchFamily="34"/>
                <a:ea typeface="Arial" pitchFamily="34"/>
                <a:cs typeface="Arial" pitchFamily="34"/>
              </a:rPr>
              <a:t> </a:t>
            </a:r>
            <a:r>
              <a:rPr lang="it-IT" sz="1800" b="0" i="0" u="none" strike="noStrike" cap="none" baseline="0" dirty="0" err="1">
                <a:ln>
                  <a:noFill/>
                </a:ln>
                <a:solidFill>
                  <a:srgbClr val="000000"/>
                </a:solidFill>
                <a:latin typeface="Arial" pitchFamily="34"/>
                <a:ea typeface="Arial" pitchFamily="34"/>
                <a:cs typeface="Arial" pitchFamily="34"/>
              </a:rPr>
              <a:t>is</a:t>
            </a:r>
            <a:r>
              <a:rPr lang="it-IT" sz="1800" b="0" i="0" u="none" strike="noStrike" cap="none" baseline="0" dirty="0">
                <a:ln>
                  <a:noFill/>
                </a:ln>
                <a:solidFill>
                  <a:srgbClr val="000000"/>
                </a:solidFill>
                <a:latin typeface="Arial" pitchFamily="34"/>
                <a:ea typeface="Arial" pitchFamily="34"/>
                <a:cs typeface="Arial" pitchFamily="34"/>
              </a:rPr>
              <a:t> </a:t>
            </a:r>
            <a:r>
              <a:rPr lang="it-IT" sz="1800" b="0" i="0" u="none" strike="noStrike" cap="none" baseline="0" dirty="0" err="1">
                <a:ln>
                  <a:noFill/>
                </a:ln>
                <a:solidFill>
                  <a:srgbClr val="000000"/>
                </a:solidFill>
                <a:latin typeface="Arial" pitchFamily="34"/>
                <a:ea typeface="Arial" pitchFamily="34"/>
                <a:cs typeface="Arial" pitchFamily="34"/>
              </a:rPr>
              <a:t>played</a:t>
            </a:r>
            <a:r>
              <a:rPr lang="it-IT" sz="1800" b="0" i="0" u="none" strike="noStrike" cap="none" baseline="0" dirty="0">
                <a:ln>
                  <a:noFill/>
                </a:ln>
                <a:solidFill>
                  <a:srgbClr val="000000"/>
                </a:solidFill>
                <a:latin typeface="Arial" pitchFamily="34"/>
                <a:ea typeface="Arial" pitchFamily="34"/>
                <a:cs typeface="Arial" pitchFamily="34"/>
              </a:rPr>
              <a:t> </a:t>
            </a:r>
            <a:r>
              <a:rPr lang="it-IT" sz="1800" b="0" i="0" u="none" strike="noStrike" cap="none" baseline="0" dirty="0" err="1">
                <a:ln>
                  <a:noFill/>
                </a:ln>
                <a:solidFill>
                  <a:srgbClr val="000000"/>
                </a:solidFill>
                <a:latin typeface="Arial" pitchFamily="34"/>
                <a:ea typeface="Arial" pitchFamily="34"/>
                <a:cs typeface="Arial" pitchFamily="34"/>
              </a:rPr>
              <a:t>by</a:t>
            </a:r>
            <a:r>
              <a:rPr lang="it-IT" sz="1800" b="0" i="0" u="none" strike="noStrike" cap="none" baseline="0" dirty="0">
                <a:ln>
                  <a:noFill/>
                </a:ln>
                <a:solidFill>
                  <a:srgbClr val="000000"/>
                </a:solidFill>
                <a:latin typeface="Arial" pitchFamily="34"/>
                <a:ea typeface="Arial" pitchFamily="34"/>
                <a:cs typeface="Arial" pitchFamily="34"/>
              </a:rPr>
              <a:t> the water. </a:t>
            </a:r>
            <a:r>
              <a:rPr lang="it-IT" sz="1800" b="0" i="0" u="none" strike="noStrike" cap="none" baseline="0" dirty="0" err="1">
                <a:ln>
                  <a:noFill/>
                </a:ln>
                <a:solidFill>
                  <a:srgbClr val="000000"/>
                </a:solidFill>
                <a:latin typeface="Arial" pitchFamily="34"/>
                <a:ea typeface="Arial" pitchFamily="34"/>
                <a:cs typeface="Arial" pitchFamily="34"/>
              </a:rPr>
              <a:t>This</a:t>
            </a:r>
            <a:r>
              <a:rPr lang="it-IT" sz="1800" b="0" i="0" u="none" strike="noStrike" cap="none" baseline="0" dirty="0">
                <a:ln>
                  <a:noFill/>
                </a:ln>
                <a:solidFill>
                  <a:srgbClr val="000000"/>
                </a:solidFill>
                <a:latin typeface="Arial" pitchFamily="34"/>
                <a:ea typeface="Arial" pitchFamily="34"/>
                <a:cs typeface="Arial" pitchFamily="34"/>
              </a:rPr>
              <a:t> </a:t>
            </a:r>
            <a:r>
              <a:rPr lang="it-IT" sz="1800" b="0" i="0" u="none" strike="noStrike" cap="none" baseline="0" dirty="0" err="1">
                <a:ln>
                  <a:noFill/>
                </a:ln>
                <a:solidFill>
                  <a:srgbClr val="000000"/>
                </a:solidFill>
                <a:latin typeface="Arial" pitchFamily="34"/>
                <a:ea typeface="Arial" pitchFamily="34"/>
                <a:cs typeface="Arial" pitchFamily="34"/>
              </a:rPr>
              <a:t>architecture</a:t>
            </a:r>
            <a:r>
              <a:rPr lang="it-IT" sz="1800" b="0" i="0" u="none" strike="noStrike" cap="none" baseline="0" dirty="0">
                <a:ln>
                  <a:noFill/>
                </a:ln>
                <a:solidFill>
                  <a:srgbClr val="000000"/>
                </a:solidFill>
                <a:latin typeface="Arial" pitchFamily="34"/>
                <a:ea typeface="Arial" pitchFamily="34"/>
                <a:cs typeface="Arial" pitchFamily="34"/>
              </a:rPr>
              <a:t> </a:t>
            </a:r>
            <a:r>
              <a:rPr lang="it-IT" sz="1800" b="0" i="0" u="none" strike="noStrike" cap="none" baseline="0" dirty="0" err="1">
                <a:ln>
                  <a:noFill/>
                </a:ln>
                <a:solidFill>
                  <a:srgbClr val="000000"/>
                </a:solidFill>
                <a:latin typeface="Arial" pitchFamily="34"/>
                <a:ea typeface="Arial" pitchFamily="34"/>
                <a:cs typeface="Arial" pitchFamily="34"/>
              </a:rPr>
              <a:t>was</a:t>
            </a:r>
            <a:r>
              <a:rPr lang="it-IT" sz="1800" b="0" i="0" u="none" strike="noStrike" cap="none" baseline="0" dirty="0">
                <a:ln>
                  <a:noFill/>
                </a:ln>
                <a:solidFill>
                  <a:srgbClr val="000000"/>
                </a:solidFill>
                <a:latin typeface="Arial" pitchFamily="34"/>
                <a:ea typeface="Arial" pitchFamily="34"/>
                <a:cs typeface="Arial" pitchFamily="34"/>
              </a:rPr>
              <a:t> </a:t>
            </a:r>
            <a:r>
              <a:rPr lang="it-IT" sz="1800" b="0" i="0" u="none" strike="noStrike" cap="none" baseline="0" dirty="0" err="1">
                <a:ln>
                  <a:noFill/>
                </a:ln>
                <a:solidFill>
                  <a:srgbClr val="000000"/>
                </a:solidFill>
                <a:latin typeface="Arial" pitchFamily="34"/>
                <a:ea typeface="Arial" pitchFamily="34"/>
                <a:cs typeface="Arial" pitchFamily="34"/>
              </a:rPr>
              <a:t>used</a:t>
            </a:r>
            <a:r>
              <a:rPr lang="it-IT" sz="1800" b="0" i="0" u="none" strike="noStrike" cap="none" baseline="0" dirty="0">
                <a:ln>
                  <a:noFill/>
                </a:ln>
                <a:solidFill>
                  <a:srgbClr val="000000"/>
                </a:solidFill>
                <a:latin typeface="Arial" pitchFamily="34"/>
                <a:ea typeface="Arial" pitchFamily="34"/>
                <a:cs typeface="Arial" pitchFamily="34"/>
              </a:rPr>
              <a:t> in the </a:t>
            </a:r>
            <a:r>
              <a:rPr lang="it-IT" sz="1800" b="0" i="0" u="none" strike="noStrike" cap="none" baseline="0" dirty="0" err="1">
                <a:ln>
                  <a:noFill/>
                </a:ln>
                <a:solidFill>
                  <a:srgbClr val="000000"/>
                </a:solidFill>
                <a:latin typeface="Arial" pitchFamily="34"/>
                <a:ea typeface="Arial" pitchFamily="34"/>
                <a:cs typeface="Arial" pitchFamily="34"/>
              </a:rPr>
              <a:t>past</a:t>
            </a:r>
            <a:r>
              <a:rPr lang="it-IT" sz="1800" b="0" i="0" u="none" strike="noStrike" cap="none" baseline="0" dirty="0">
                <a:ln>
                  <a:noFill/>
                </a:ln>
                <a:solidFill>
                  <a:srgbClr val="000000"/>
                </a:solidFill>
                <a:latin typeface="Arial" pitchFamily="34"/>
                <a:ea typeface="Arial" pitchFamily="34"/>
                <a:cs typeface="Arial" pitchFamily="34"/>
              </a:rPr>
              <a:t> </a:t>
            </a:r>
            <a:r>
              <a:rPr lang="it-IT" sz="1800" b="0" i="0" u="none" strike="noStrike" cap="none" baseline="0" dirty="0" err="1">
                <a:ln>
                  <a:noFill/>
                </a:ln>
                <a:solidFill>
                  <a:srgbClr val="000000"/>
                </a:solidFill>
                <a:latin typeface="Arial" pitchFamily="34"/>
                <a:ea typeface="Arial" pitchFamily="34"/>
                <a:cs typeface="Arial" pitchFamily="34"/>
              </a:rPr>
              <a:t>to</a:t>
            </a:r>
            <a:r>
              <a:rPr lang="it-IT" sz="1800" b="0" i="0" u="none" strike="noStrike" cap="none" baseline="0" dirty="0">
                <a:ln>
                  <a:noFill/>
                </a:ln>
                <a:solidFill>
                  <a:srgbClr val="000000"/>
                </a:solidFill>
                <a:latin typeface="Arial" pitchFamily="34"/>
                <a:ea typeface="Arial" pitchFamily="34"/>
                <a:cs typeface="Arial" pitchFamily="34"/>
              </a:rPr>
              <a:t> </a:t>
            </a:r>
            <a:r>
              <a:rPr lang="it-IT" sz="1800" b="0" i="0" u="none" strike="noStrike" cap="none" baseline="0" dirty="0" err="1">
                <a:ln>
                  <a:noFill/>
                </a:ln>
                <a:solidFill>
                  <a:srgbClr val="000000"/>
                </a:solidFill>
                <a:latin typeface="Arial" pitchFamily="34"/>
                <a:ea typeface="Arial" pitchFamily="34"/>
                <a:cs typeface="Arial" pitchFamily="34"/>
              </a:rPr>
              <a:t>carry</a:t>
            </a:r>
            <a:r>
              <a:rPr lang="it-IT" sz="1800" b="0" i="0" u="none" strike="noStrike" cap="none" baseline="0" dirty="0">
                <a:ln>
                  <a:noFill/>
                </a:ln>
                <a:solidFill>
                  <a:srgbClr val="000000"/>
                </a:solidFill>
                <a:latin typeface="Arial" pitchFamily="34"/>
                <a:ea typeface="Arial" pitchFamily="34"/>
                <a:cs typeface="Arial" pitchFamily="34"/>
              </a:rPr>
              <a:t> out </a:t>
            </a:r>
            <a:r>
              <a:rPr lang="it-IT" sz="1800" b="0" i="0" u="none" strike="noStrike" cap="none" baseline="0" dirty="0" err="1">
                <a:ln>
                  <a:noFill/>
                </a:ln>
                <a:solidFill>
                  <a:srgbClr val="000000"/>
                </a:solidFill>
                <a:latin typeface="Arial" pitchFamily="34"/>
                <a:ea typeface="Arial" pitchFamily="34"/>
                <a:cs typeface="Arial" pitchFamily="34"/>
              </a:rPr>
              <a:t>simple</a:t>
            </a:r>
            <a:r>
              <a:rPr lang="it-IT" sz="1800" b="0" i="0" u="none" strike="noStrike" cap="none" baseline="0" dirty="0">
                <a:ln>
                  <a:noFill/>
                </a:ln>
                <a:solidFill>
                  <a:srgbClr val="000000"/>
                </a:solidFill>
                <a:latin typeface="Arial" pitchFamily="34"/>
                <a:ea typeface="Arial" pitchFamily="34"/>
                <a:cs typeface="Arial" pitchFamily="34"/>
              </a:rPr>
              <a:t> </a:t>
            </a:r>
            <a:r>
              <a:rPr lang="it-IT" sz="1800" b="0" i="0" u="none" strike="noStrike" cap="none" baseline="0" dirty="0" err="1">
                <a:ln>
                  <a:noFill/>
                </a:ln>
                <a:solidFill>
                  <a:srgbClr val="000000"/>
                </a:solidFill>
                <a:latin typeface="Arial" pitchFamily="34"/>
                <a:ea typeface="Arial" pitchFamily="34"/>
                <a:cs typeface="Arial" pitchFamily="34"/>
              </a:rPr>
              <a:t>daily</a:t>
            </a:r>
            <a:r>
              <a:rPr lang="it-IT" sz="1800" b="0" i="0" u="none" strike="noStrike" cap="none" baseline="0" dirty="0">
                <a:ln>
                  <a:noFill/>
                </a:ln>
                <a:solidFill>
                  <a:srgbClr val="000000"/>
                </a:solidFill>
                <a:latin typeface="Arial" pitchFamily="34"/>
                <a:ea typeface="Arial" pitchFamily="34"/>
                <a:cs typeface="Arial" pitchFamily="34"/>
              </a:rPr>
              <a:t> </a:t>
            </a:r>
            <a:r>
              <a:rPr lang="it-IT" sz="1800" b="0" i="0" u="none" strike="noStrike" cap="none" baseline="0" dirty="0" smtClean="0">
                <a:ln>
                  <a:noFill/>
                </a:ln>
                <a:solidFill>
                  <a:srgbClr val="000000"/>
                </a:solidFill>
                <a:latin typeface="Arial" pitchFamily="34"/>
                <a:ea typeface="Arial" pitchFamily="34"/>
                <a:cs typeface="Arial" pitchFamily="34"/>
              </a:rPr>
              <a:t>  </a:t>
            </a:r>
            <a:r>
              <a:rPr lang="it-IT" sz="1800" b="0" i="0" u="none" strike="noStrike" cap="none" baseline="0" dirty="0" err="1" smtClean="0">
                <a:ln>
                  <a:noFill/>
                </a:ln>
                <a:solidFill>
                  <a:srgbClr val="000000"/>
                </a:solidFill>
                <a:latin typeface="Arial" pitchFamily="34"/>
                <a:ea typeface="Arial" pitchFamily="34"/>
                <a:cs typeface="Arial" pitchFamily="34"/>
              </a:rPr>
              <a:t>functions</a:t>
            </a:r>
            <a:r>
              <a:rPr lang="it-IT" sz="1800" b="0" i="0" u="none" strike="noStrike" cap="none" baseline="0" dirty="0" smtClean="0">
                <a:ln>
                  <a:noFill/>
                </a:ln>
                <a:solidFill>
                  <a:srgbClr val="000000"/>
                </a:solidFill>
                <a:latin typeface="Arial" pitchFamily="34"/>
                <a:ea typeface="Arial" pitchFamily="34"/>
                <a:cs typeface="Arial" pitchFamily="34"/>
              </a:rPr>
              <a:t>. </a:t>
            </a:r>
            <a:r>
              <a:rPr lang="it-IT" sz="1800" b="0" i="0" u="none" strike="noStrike" cap="none" baseline="0" dirty="0" err="1" smtClean="0">
                <a:ln>
                  <a:noFill/>
                </a:ln>
                <a:solidFill>
                  <a:srgbClr val="000000"/>
                </a:solidFill>
                <a:latin typeface="Arial" pitchFamily="34"/>
                <a:ea typeface="Arial" pitchFamily="34"/>
                <a:cs typeface="Arial" pitchFamily="34"/>
              </a:rPr>
              <a:t>Watermill</a:t>
            </a:r>
            <a:r>
              <a:rPr lang="it-IT" sz="1800" b="0" i="0" u="none" strike="noStrike" cap="none" baseline="0" dirty="0" smtClean="0">
                <a:ln>
                  <a:noFill/>
                </a:ln>
                <a:solidFill>
                  <a:srgbClr val="000000"/>
                </a:solidFill>
                <a:latin typeface="Arial" pitchFamily="34"/>
                <a:ea typeface="Arial" pitchFamily="34"/>
                <a:cs typeface="Arial" pitchFamily="34"/>
              </a:rPr>
              <a:t>  </a:t>
            </a:r>
            <a:r>
              <a:rPr lang="it-IT" sz="1800" b="0" i="0" u="none" strike="noStrike" cap="none" baseline="0" dirty="0" err="1">
                <a:ln>
                  <a:noFill/>
                </a:ln>
                <a:solidFill>
                  <a:srgbClr val="000000"/>
                </a:solidFill>
                <a:latin typeface="Arial" pitchFamily="34"/>
                <a:ea typeface="Arial" pitchFamily="34"/>
                <a:cs typeface="Arial" pitchFamily="34"/>
              </a:rPr>
              <a:t>wheels</a:t>
            </a:r>
            <a:r>
              <a:rPr lang="it-IT" sz="1800" b="0" i="0" u="none" strike="noStrike" cap="none" baseline="0" dirty="0">
                <a:ln>
                  <a:noFill/>
                </a:ln>
                <a:solidFill>
                  <a:srgbClr val="000000"/>
                </a:solidFill>
                <a:latin typeface="Arial" pitchFamily="34"/>
                <a:ea typeface="Arial" pitchFamily="34"/>
                <a:cs typeface="Arial" pitchFamily="34"/>
              </a:rPr>
              <a:t>, the </a:t>
            </a:r>
            <a:r>
              <a:rPr lang="it-IT" sz="1800" b="0" i="0" u="none" strike="noStrike" cap="none" baseline="0" dirty="0" err="1">
                <a:ln>
                  <a:noFill/>
                </a:ln>
                <a:solidFill>
                  <a:srgbClr val="000000"/>
                </a:solidFill>
                <a:latin typeface="Arial" pitchFamily="34"/>
                <a:ea typeface="Arial" pitchFamily="34"/>
                <a:cs typeface="Arial" pitchFamily="34"/>
              </a:rPr>
              <a:t>old</a:t>
            </a:r>
            <a:r>
              <a:rPr lang="it-IT" sz="1800" b="0" i="0" u="none" strike="noStrike" cap="none" baseline="0" dirty="0">
                <a:ln>
                  <a:noFill/>
                </a:ln>
                <a:solidFill>
                  <a:srgbClr val="000000"/>
                </a:solidFill>
                <a:latin typeface="Arial" pitchFamily="34"/>
                <a:ea typeface="Arial" pitchFamily="34"/>
                <a:cs typeface="Arial" pitchFamily="34"/>
              </a:rPr>
              <a:t> </a:t>
            </a:r>
            <a:r>
              <a:rPr lang="it-IT" sz="1800" b="0" i="0" u="none" strike="noStrike" cap="none" baseline="0" dirty="0" err="1" smtClean="0">
                <a:ln>
                  <a:noFill/>
                </a:ln>
                <a:solidFill>
                  <a:srgbClr val="000000"/>
                </a:solidFill>
                <a:latin typeface="Arial" pitchFamily="34"/>
                <a:ea typeface="Arial" pitchFamily="34"/>
                <a:cs typeface="Arial" pitchFamily="34"/>
              </a:rPr>
              <a:t>washing</a:t>
            </a:r>
            <a:r>
              <a:rPr lang="it-IT" sz="1800" b="0" i="0" u="none" strike="noStrike" cap="none" baseline="0" dirty="0" smtClean="0">
                <a:ln>
                  <a:noFill/>
                </a:ln>
                <a:solidFill>
                  <a:srgbClr val="000000"/>
                </a:solidFill>
                <a:latin typeface="Arial" pitchFamily="34"/>
                <a:ea typeface="Arial" pitchFamily="34"/>
                <a:cs typeface="Arial" pitchFamily="34"/>
              </a:rPr>
              <a:t> </a:t>
            </a:r>
            <a:r>
              <a:rPr lang="it-IT" sz="1800" b="0" i="0" u="none" strike="noStrike" cap="none" baseline="0" dirty="0" err="1" smtClean="0">
                <a:ln>
                  <a:noFill/>
                </a:ln>
                <a:solidFill>
                  <a:srgbClr val="000000"/>
                </a:solidFill>
                <a:latin typeface="Arial" pitchFamily="34"/>
                <a:ea typeface="Arial" pitchFamily="34"/>
                <a:cs typeface="Arial" pitchFamily="34"/>
              </a:rPr>
              <a:t>basins</a:t>
            </a:r>
            <a:r>
              <a:rPr lang="it-IT" sz="1800" b="0" i="0" u="none" strike="noStrike" cap="none" baseline="0" dirty="0" smtClean="0">
                <a:ln>
                  <a:noFill/>
                </a:ln>
                <a:solidFill>
                  <a:srgbClr val="000000"/>
                </a:solidFill>
                <a:latin typeface="Arial" pitchFamily="34"/>
                <a:ea typeface="Arial" pitchFamily="34"/>
                <a:cs typeface="Arial" pitchFamily="34"/>
              </a:rPr>
              <a:t>, </a:t>
            </a:r>
            <a:r>
              <a:rPr lang="it-IT" sz="1800" b="0" i="0" u="none" strike="noStrike" cap="none" baseline="0" dirty="0">
                <a:ln>
                  <a:noFill/>
                </a:ln>
                <a:solidFill>
                  <a:srgbClr val="000000"/>
                </a:solidFill>
                <a:latin typeface="Arial" pitchFamily="34"/>
                <a:ea typeface="Arial" pitchFamily="34"/>
                <a:cs typeface="Arial" pitchFamily="34"/>
              </a:rPr>
              <a:t>the </a:t>
            </a:r>
            <a:r>
              <a:rPr lang="it-IT" sz="1800" b="0" i="0" u="none" strike="noStrike" cap="none" baseline="0" dirty="0" err="1" smtClean="0">
                <a:ln>
                  <a:noFill/>
                </a:ln>
                <a:solidFill>
                  <a:srgbClr val="000000"/>
                </a:solidFill>
                <a:latin typeface="Arial" pitchFamily="34"/>
                <a:ea typeface="Arial" pitchFamily="34"/>
                <a:cs typeface="Arial" pitchFamily="34"/>
              </a:rPr>
              <a:t>aqueduct</a:t>
            </a:r>
            <a:r>
              <a:rPr lang="it-IT" sz="1800" b="0" i="0" u="none" strike="noStrike" cap="none" baseline="0" dirty="0" smtClean="0">
                <a:ln>
                  <a:noFill/>
                </a:ln>
                <a:solidFill>
                  <a:srgbClr val="000000"/>
                </a:solidFill>
                <a:latin typeface="Arial" pitchFamily="34"/>
                <a:ea typeface="Arial" pitchFamily="34"/>
                <a:cs typeface="Arial" pitchFamily="34"/>
              </a:rPr>
              <a:t> </a:t>
            </a:r>
            <a:r>
              <a:rPr lang="it-IT" sz="1800" b="0" i="0" u="none" strike="noStrike" cap="none" baseline="0" dirty="0">
                <a:ln>
                  <a:noFill/>
                </a:ln>
                <a:solidFill>
                  <a:srgbClr val="000000"/>
                </a:solidFill>
                <a:latin typeface="Arial" pitchFamily="34"/>
                <a:ea typeface="Arial" pitchFamily="34"/>
                <a:cs typeface="Arial" pitchFamily="34"/>
              </a:rPr>
              <a:t>( </a:t>
            </a:r>
            <a:r>
              <a:rPr lang="it-IT" sz="1800" b="0" i="0" u="none" strike="noStrike" cap="none" baseline="0" dirty="0" err="1">
                <a:ln>
                  <a:noFill/>
                </a:ln>
                <a:solidFill>
                  <a:srgbClr val="000000"/>
                </a:solidFill>
                <a:latin typeface="Arial" pitchFamily="34"/>
                <a:ea typeface="Arial" pitchFamily="34"/>
                <a:cs typeface="Arial" pitchFamily="34"/>
              </a:rPr>
              <a:t>to</a:t>
            </a:r>
            <a:r>
              <a:rPr lang="it-IT" sz="1800" b="0" i="0" u="none" strike="noStrike" cap="none" baseline="0" dirty="0">
                <a:ln>
                  <a:noFill/>
                </a:ln>
                <a:solidFill>
                  <a:srgbClr val="000000"/>
                </a:solidFill>
                <a:latin typeface="Arial" pitchFamily="34"/>
                <a:ea typeface="Arial" pitchFamily="34"/>
                <a:cs typeface="Arial" pitchFamily="34"/>
              </a:rPr>
              <a:t> </a:t>
            </a:r>
            <a:r>
              <a:rPr lang="it-IT" sz="1800" b="0" i="0" u="none" strike="noStrike" cap="none" baseline="0" dirty="0" err="1">
                <a:ln>
                  <a:noFill/>
                </a:ln>
                <a:solidFill>
                  <a:srgbClr val="000000"/>
                </a:solidFill>
                <a:latin typeface="Arial" pitchFamily="34"/>
                <a:ea typeface="Arial" pitchFamily="34"/>
                <a:cs typeface="Arial" pitchFamily="34"/>
              </a:rPr>
              <a:t>Guamo</a:t>
            </a:r>
            <a:r>
              <a:rPr lang="it-IT" sz="1800" b="0" i="0" u="none" strike="noStrike" cap="none" baseline="0" dirty="0">
                <a:ln>
                  <a:noFill/>
                </a:ln>
                <a:solidFill>
                  <a:srgbClr val="000000"/>
                </a:solidFill>
                <a:latin typeface="Arial" pitchFamily="34"/>
                <a:ea typeface="Arial" pitchFamily="34"/>
                <a:cs typeface="Arial" pitchFamily="34"/>
              </a:rPr>
              <a:t> </a:t>
            </a:r>
            <a:r>
              <a:rPr lang="it-IT" sz="1800" b="0" i="0" u="none" strike="noStrike" cap="none" baseline="0" dirty="0" err="1">
                <a:ln>
                  <a:noFill/>
                </a:ln>
                <a:solidFill>
                  <a:srgbClr val="000000"/>
                </a:solidFill>
                <a:latin typeface="Arial" pitchFamily="34"/>
                <a:ea typeface="Arial" pitchFamily="34"/>
                <a:cs typeface="Arial" pitchFamily="34"/>
              </a:rPr>
              <a:t>is</a:t>
            </a:r>
            <a:r>
              <a:rPr lang="it-IT" sz="1800" b="0" i="0" u="none" strike="noStrike" cap="none" baseline="0" dirty="0">
                <a:ln>
                  <a:noFill/>
                </a:ln>
                <a:solidFill>
                  <a:srgbClr val="000000"/>
                </a:solidFill>
                <a:latin typeface="Arial" pitchFamily="34"/>
                <a:ea typeface="Arial" pitchFamily="34"/>
                <a:cs typeface="Arial" pitchFamily="34"/>
              </a:rPr>
              <a:t> the </a:t>
            </a:r>
            <a:r>
              <a:rPr lang="it-IT" sz="1800" b="0" i="0" u="none" strike="noStrike" cap="none" baseline="0" dirty="0" err="1">
                <a:ln>
                  <a:noFill/>
                </a:ln>
                <a:solidFill>
                  <a:srgbClr val="000000"/>
                </a:solidFill>
                <a:latin typeface="Arial" pitchFamily="34"/>
                <a:ea typeface="Arial" pitchFamily="34"/>
                <a:cs typeface="Arial" pitchFamily="34"/>
              </a:rPr>
              <a:t>only</a:t>
            </a:r>
            <a:r>
              <a:rPr lang="it-IT" sz="1800" b="0" i="0" u="none" strike="noStrike" cap="none" baseline="0" dirty="0">
                <a:ln>
                  <a:noFill/>
                </a:ln>
                <a:solidFill>
                  <a:srgbClr val="000000"/>
                </a:solidFill>
                <a:latin typeface="Arial" pitchFamily="34"/>
                <a:ea typeface="Arial" pitchFamily="34"/>
                <a:cs typeface="Arial" pitchFamily="34"/>
              </a:rPr>
              <a:t> in the </a:t>
            </a:r>
            <a:r>
              <a:rPr lang="it-IT" sz="1800" b="0" i="0" u="none" strike="noStrike" cap="none" baseline="0" dirty="0" err="1">
                <a:ln>
                  <a:noFill/>
                </a:ln>
                <a:solidFill>
                  <a:srgbClr val="000000"/>
                </a:solidFill>
                <a:latin typeface="Arial" pitchFamily="34"/>
                <a:ea typeface="Arial" pitchFamily="34"/>
                <a:cs typeface="Arial" pitchFamily="34"/>
              </a:rPr>
              <a:t>Compitese</a:t>
            </a:r>
            <a:r>
              <a:rPr lang="it-IT" sz="1800" b="0" i="0" u="none" strike="noStrike" cap="none" baseline="0" dirty="0">
                <a:ln>
                  <a:noFill/>
                </a:ln>
                <a:solidFill>
                  <a:srgbClr val="000000"/>
                </a:solidFill>
                <a:latin typeface="Arial" pitchFamily="34"/>
                <a:ea typeface="Arial" pitchFamily="34"/>
                <a:cs typeface="Arial" pitchFamily="34"/>
              </a:rPr>
              <a:t> ) and the </a:t>
            </a:r>
            <a:r>
              <a:rPr lang="it-IT" sz="1800" b="0" i="0" u="none" strike="noStrike" cap="none" baseline="0" dirty="0" err="1" smtClean="0">
                <a:ln>
                  <a:noFill/>
                </a:ln>
                <a:solidFill>
                  <a:srgbClr val="000000"/>
                </a:solidFill>
                <a:latin typeface="Arial" pitchFamily="34"/>
                <a:ea typeface="Arial" pitchFamily="34"/>
                <a:cs typeface="Arial" pitchFamily="34"/>
              </a:rPr>
              <a:t>many</a:t>
            </a:r>
            <a:r>
              <a:rPr lang="it-IT" sz="1800" b="0" i="0" u="none" strike="noStrike" cap="none" dirty="0" smtClean="0">
                <a:ln>
                  <a:noFill/>
                </a:ln>
                <a:solidFill>
                  <a:srgbClr val="000000"/>
                </a:solidFill>
                <a:latin typeface="Arial" pitchFamily="34"/>
                <a:ea typeface="Arial" pitchFamily="34"/>
                <a:cs typeface="Arial" pitchFamily="34"/>
              </a:rPr>
              <a:t> public </a:t>
            </a:r>
            <a:r>
              <a:rPr lang="it-IT" sz="1800" b="0" i="0" u="none" strike="noStrike" cap="none" baseline="0" dirty="0" err="1" smtClean="0">
                <a:ln>
                  <a:noFill/>
                </a:ln>
                <a:solidFill>
                  <a:srgbClr val="000000"/>
                </a:solidFill>
                <a:latin typeface="Arial" pitchFamily="34"/>
                <a:ea typeface="Arial" pitchFamily="34"/>
                <a:cs typeface="Arial" pitchFamily="34"/>
              </a:rPr>
              <a:t>fountains</a:t>
            </a:r>
            <a:r>
              <a:rPr lang="it-IT" sz="1800" b="0" i="0" u="none" strike="noStrike" cap="none" baseline="0" dirty="0" smtClean="0">
                <a:ln>
                  <a:noFill/>
                </a:ln>
                <a:solidFill>
                  <a:srgbClr val="000000"/>
                </a:solidFill>
                <a:latin typeface="Arial" pitchFamily="34"/>
                <a:ea typeface="Arial" pitchFamily="34"/>
                <a:cs typeface="Arial" pitchFamily="34"/>
              </a:rPr>
              <a:t> </a:t>
            </a:r>
            <a:r>
              <a:rPr lang="it-IT" sz="1800" b="0" i="0" u="none" strike="noStrike" cap="none" baseline="0" dirty="0">
                <a:ln>
                  <a:noFill/>
                </a:ln>
                <a:solidFill>
                  <a:srgbClr val="000000"/>
                </a:solidFill>
                <a:latin typeface="Arial" pitchFamily="34"/>
                <a:ea typeface="Arial" pitchFamily="34"/>
                <a:cs typeface="Arial" pitchFamily="34"/>
              </a:rPr>
              <a:t>are part </a:t>
            </a:r>
            <a:r>
              <a:rPr lang="it-IT" sz="1800" b="0" i="0" u="none" strike="noStrike" cap="none" baseline="0" dirty="0" err="1">
                <a:ln>
                  <a:noFill/>
                </a:ln>
                <a:solidFill>
                  <a:srgbClr val="000000"/>
                </a:solidFill>
                <a:latin typeface="Arial" pitchFamily="34"/>
                <a:ea typeface="Arial" pitchFamily="34"/>
                <a:cs typeface="Arial" pitchFamily="34"/>
              </a:rPr>
              <a:t>of</a:t>
            </a:r>
            <a:r>
              <a:rPr lang="it-IT" sz="1800" b="0" i="0" u="none" strike="noStrike" cap="none" baseline="0" dirty="0">
                <a:ln>
                  <a:noFill/>
                </a:ln>
                <a:solidFill>
                  <a:srgbClr val="000000"/>
                </a:solidFill>
                <a:latin typeface="Arial" pitchFamily="34"/>
                <a:ea typeface="Arial" pitchFamily="34"/>
                <a:cs typeface="Arial" pitchFamily="34"/>
              </a:rPr>
              <a:t>   </a:t>
            </a:r>
            <a:r>
              <a:rPr lang="it-IT" sz="1800" b="0" i="0" u="none" strike="noStrike" cap="none" baseline="0" dirty="0" err="1" smtClean="0">
                <a:ln>
                  <a:noFill/>
                </a:ln>
                <a:solidFill>
                  <a:srgbClr val="000000"/>
                </a:solidFill>
                <a:latin typeface="Arial" pitchFamily="34"/>
                <a:ea typeface="Arial" pitchFamily="34"/>
                <a:cs typeface="Arial" pitchFamily="34"/>
              </a:rPr>
              <a:t>this</a:t>
            </a:r>
            <a:r>
              <a:rPr lang="it-IT" sz="1800" b="0" i="0" u="none" strike="noStrike" cap="none" baseline="0" dirty="0" smtClean="0">
                <a:ln>
                  <a:noFill/>
                </a:ln>
                <a:solidFill>
                  <a:srgbClr val="000000"/>
                </a:solidFill>
                <a:latin typeface="Arial" pitchFamily="34"/>
                <a:ea typeface="Arial" pitchFamily="34"/>
                <a:cs typeface="Arial" pitchFamily="34"/>
              </a:rPr>
              <a:t> </a:t>
            </a:r>
            <a:r>
              <a:rPr lang="it-IT" sz="1800" b="0" i="0" u="none" strike="noStrike" cap="none" baseline="0" dirty="0" err="1">
                <a:ln>
                  <a:noFill/>
                </a:ln>
                <a:solidFill>
                  <a:srgbClr val="000000"/>
                </a:solidFill>
                <a:latin typeface="Arial" pitchFamily="34"/>
                <a:ea typeface="Arial" pitchFamily="34"/>
                <a:cs typeface="Arial" pitchFamily="34"/>
              </a:rPr>
              <a:t>type</a:t>
            </a:r>
            <a:r>
              <a:rPr lang="it-IT" sz="1800" b="0" i="0" u="none" strike="noStrike" cap="none" baseline="0" dirty="0">
                <a:ln>
                  <a:noFill/>
                </a:ln>
                <a:solidFill>
                  <a:srgbClr val="000000"/>
                </a:solidFill>
                <a:latin typeface="Arial" pitchFamily="34"/>
                <a:ea typeface="Arial" pitchFamily="34"/>
                <a:cs typeface="Arial" pitchFamily="34"/>
              </a:rPr>
              <a:t> </a:t>
            </a:r>
            <a:r>
              <a:rPr lang="it-IT" sz="1800" b="0" i="0" u="none" strike="noStrike" cap="none" baseline="0" dirty="0" err="1">
                <a:ln>
                  <a:noFill/>
                </a:ln>
                <a:solidFill>
                  <a:srgbClr val="000000"/>
                </a:solidFill>
                <a:latin typeface="Arial" pitchFamily="34"/>
                <a:ea typeface="Arial" pitchFamily="34"/>
                <a:cs typeface="Arial" pitchFamily="34"/>
              </a:rPr>
              <a:t>of</a:t>
            </a:r>
            <a:r>
              <a:rPr lang="it-IT" sz="1800" b="0" i="0" u="none" strike="noStrike" cap="none" baseline="0" dirty="0">
                <a:ln>
                  <a:noFill/>
                </a:ln>
                <a:solidFill>
                  <a:srgbClr val="000000"/>
                </a:solidFill>
                <a:latin typeface="Arial" pitchFamily="34"/>
                <a:ea typeface="Arial" pitchFamily="34"/>
                <a:cs typeface="Arial" pitchFamily="34"/>
              </a:rPr>
              <a:t> </a:t>
            </a:r>
            <a:r>
              <a:rPr lang="it-IT" sz="1800" b="0" i="0" u="none" strike="noStrike" cap="none" baseline="0" dirty="0" err="1">
                <a:ln>
                  <a:noFill/>
                </a:ln>
                <a:solidFill>
                  <a:srgbClr val="000000"/>
                </a:solidFill>
                <a:latin typeface="Arial" pitchFamily="34"/>
                <a:ea typeface="Arial" pitchFamily="34"/>
                <a:cs typeface="Arial" pitchFamily="34"/>
              </a:rPr>
              <a:t>architecture</a:t>
            </a:r>
            <a:r>
              <a:rPr lang="it-IT" sz="1800" b="0" i="0" u="none" strike="noStrike" cap="none" baseline="0" dirty="0">
                <a:ln>
                  <a:noFill/>
                </a:ln>
                <a:solidFill>
                  <a:srgbClr val="000000"/>
                </a:solidFill>
                <a:latin typeface="Arial" pitchFamily="34"/>
                <a:ea typeface="Arial" pitchFamily="34"/>
                <a:cs typeface="Arial" pitchFamily="34"/>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Class="entr"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pic>
        <p:nvPicPr>
          <p:cNvPr id="2" name="Immagine 1"/>
          <p:cNvPicPr>
            <a:picLocks noChangeAspect="1"/>
          </p:cNvPicPr>
          <p:nvPr/>
        </p:nvPicPr>
        <p:blipFill>
          <a:blip cstate="print">
            <a:alphaModFix/>
            <a:lum/>
          </a:blip>
          <a:srcRect/>
          <a:stretch>
            <a:fillRect/>
          </a:stretch>
        </p:blipFill>
        <p:spPr>
          <a:xfrm>
            <a:off x="2916359" y="2039759"/>
            <a:ext cx="3671640" cy="2570400"/>
          </a:xfrm>
          <a:prstGeom prst="rect">
            <a:avLst/>
          </a:prstGeom>
          <a:noFill/>
          <a:ln>
            <a:noFill/>
          </a:ln>
        </p:spPr>
      </p:pic>
      <p:pic>
        <p:nvPicPr>
          <p:cNvPr id="3" name="Immagine 2"/>
          <p:cNvPicPr>
            <a:picLocks noChangeAspect="1"/>
          </p:cNvPicPr>
          <p:nvPr/>
        </p:nvPicPr>
        <p:blipFill>
          <a:blip r:embed="rId3" cstate="print">
            <a:alphaModFix/>
            <a:lum/>
          </a:blip>
          <a:srcRect/>
          <a:stretch>
            <a:fillRect/>
          </a:stretch>
        </p:blipFill>
        <p:spPr>
          <a:xfrm>
            <a:off x="900000" y="692279"/>
            <a:ext cx="7332840" cy="5499000"/>
          </a:xfrm>
          <a:prstGeom prst="rect">
            <a:avLst/>
          </a:prstGeom>
          <a:noFill/>
          <a:ln>
            <a:noFill/>
          </a:ln>
        </p:spPr>
      </p:pic>
      <p:pic>
        <p:nvPicPr>
          <p:cNvPr id="4" name="Immagine 3"/>
          <p:cNvPicPr>
            <a:picLocks noChangeAspect="1"/>
          </p:cNvPicPr>
          <p:nvPr/>
        </p:nvPicPr>
        <p:blipFill>
          <a:blip r:embed="rId4" cstate="print">
            <a:alphaModFix/>
            <a:lum/>
          </a:blip>
          <a:srcRect/>
          <a:stretch>
            <a:fillRect/>
          </a:stretch>
        </p:blipFill>
        <p:spPr>
          <a:xfrm rot="481800">
            <a:off x="6588075" y="549269"/>
            <a:ext cx="2195640" cy="1633320"/>
          </a:xfrm>
          <a:prstGeom prst="rect">
            <a:avLst/>
          </a:prstGeom>
          <a:noFill/>
          <a:ln>
            <a:noFill/>
          </a:ln>
        </p:spPr>
      </p:pic>
      <p:pic>
        <p:nvPicPr>
          <p:cNvPr id="5" name="Immagine 4"/>
          <p:cNvPicPr>
            <a:picLocks noChangeAspect="1"/>
          </p:cNvPicPr>
          <p:nvPr/>
        </p:nvPicPr>
        <p:blipFill>
          <a:blip r:embed="rId5" cstate="print">
            <a:alphaModFix/>
            <a:lum/>
          </a:blip>
          <a:srcRect b="5906"/>
          <a:stretch>
            <a:fillRect/>
          </a:stretch>
        </p:blipFill>
        <p:spPr>
          <a:xfrm rot="1006800">
            <a:off x="405398" y="5115942"/>
            <a:ext cx="1908360" cy="1347480"/>
          </a:xfrm>
          <a:prstGeom prst="rect">
            <a:avLst/>
          </a:prstGeom>
          <a:noFill/>
          <a:ln>
            <a:noFill/>
          </a:ln>
        </p:spPr>
      </p:pic>
      <p:sp>
        <p:nvSpPr>
          <p:cNvPr id="6" name="CasellaDiTesto 5"/>
          <p:cNvSpPr txBox="1"/>
          <p:nvPr/>
        </p:nvSpPr>
        <p:spPr>
          <a:xfrm>
            <a:off x="755576" y="404664"/>
            <a:ext cx="5328592" cy="369332"/>
          </a:xfrm>
          <a:prstGeom prst="rect">
            <a:avLst/>
          </a:prstGeom>
          <a:noFill/>
        </p:spPr>
        <p:txBody>
          <a:bodyPr wrap="square" rtlCol="0">
            <a:spAutoFit/>
          </a:bodyPr>
          <a:lstStyle/>
          <a:p>
            <a:r>
              <a:rPr lang="en-GB" dirty="0" smtClean="0"/>
              <a:t>The numerous historical villas in our city council</a:t>
            </a:r>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Class="entr"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ox(in)">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Class="entr"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edge">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pic>
        <p:nvPicPr>
          <p:cNvPr id="2" name="Immagine 1"/>
          <p:cNvPicPr>
            <a:picLocks noChangeAspect="1"/>
          </p:cNvPicPr>
          <p:nvPr/>
        </p:nvPicPr>
        <p:blipFill>
          <a:blip r:embed="rId3" cstate="print">
            <a:alphaModFix/>
            <a:lum/>
          </a:blip>
          <a:srcRect/>
          <a:stretch>
            <a:fillRect/>
          </a:stretch>
        </p:blipFill>
        <p:spPr>
          <a:xfrm>
            <a:off x="2411280" y="404640"/>
            <a:ext cx="4330800" cy="5903999"/>
          </a:xfrm>
          <a:prstGeom prst="rect">
            <a:avLst/>
          </a:prstGeom>
          <a:noFill/>
          <a:ln>
            <a:noFill/>
          </a:ln>
        </p:spPr>
      </p:pic>
      <p:pic>
        <p:nvPicPr>
          <p:cNvPr id="3" name="Immagine 2"/>
          <p:cNvPicPr>
            <a:picLocks noChangeAspect="1"/>
          </p:cNvPicPr>
          <p:nvPr/>
        </p:nvPicPr>
        <p:blipFill>
          <a:blip r:embed="rId4" cstate="print">
            <a:alphaModFix/>
            <a:lum/>
          </a:blip>
          <a:srcRect/>
          <a:stretch>
            <a:fillRect/>
          </a:stretch>
        </p:blipFill>
        <p:spPr>
          <a:xfrm rot="505800">
            <a:off x="891609" y="443581"/>
            <a:ext cx="1249559" cy="2016360"/>
          </a:xfrm>
          <a:prstGeom prst="rect">
            <a:avLst/>
          </a:prstGeom>
          <a:noFill/>
          <a:ln>
            <a:noFill/>
          </a:ln>
        </p:spPr>
      </p:pic>
      <p:pic>
        <p:nvPicPr>
          <p:cNvPr id="4" name="Immagine 3"/>
          <p:cNvPicPr>
            <a:picLocks noChangeAspect="1"/>
          </p:cNvPicPr>
          <p:nvPr/>
        </p:nvPicPr>
        <p:blipFill>
          <a:blip r:embed="rId5" cstate="print">
            <a:alphaModFix/>
            <a:lum/>
          </a:blip>
          <a:srcRect/>
          <a:stretch>
            <a:fillRect/>
          </a:stretch>
        </p:blipFill>
        <p:spPr>
          <a:xfrm rot="701400">
            <a:off x="5580125" y="4724434"/>
            <a:ext cx="2376720" cy="1784520"/>
          </a:xfrm>
          <a:prstGeom prst="rect">
            <a:avLst/>
          </a:prstGeom>
          <a:noFill/>
          <a:ln>
            <a:noFill/>
          </a:ln>
        </p:spPr>
      </p:pic>
      <p:pic>
        <p:nvPicPr>
          <p:cNvPr id="5" name="Immagine 4"/>
          <p:cNvPicPr>
            <a:picLocks noChangeAspect="1"/>
          </p:cNvPicPr>
          <p:nvPr/>
        </p:nvPicPr>
        <p:blipFill>
          <a:blip r:embed="rId6" cstate="print">
            <a:alphaModFix/>
            <a:lum/>
          </a:blip>
          <a:srcRect/>
          <a:stretch>
            <a:fillRect/>
          </a:stretch>
        </p:blipFill>
        <p:spPr>
          <a:xfrm rot="769200">
            <a:off x="6084884" y="333303"/>
            <a:ext cx="1743119" cy="1743119"/>
          </a:xfrm>
          <a:prstGeom prst="rect">
            <a:avLst/>
          </a:prstGeom>
          <a:noFill/>
          <a:ln>
            <a:noFill/>
          </a:ln>
        </p:spPr>
      </p:pic>
      <p:sp>
        <p:nvSpPr>
          <p:cNvPr id="8" name="Rettangolo 7"/>
          <p:cNvSpPr/>
          <p:nvPr/>
        </p:nvSpPr>
        <p:spPr>
          <a:xfrm rot="2533955">
            <a:off x="92092" y="3963208"/>
            <a:ext cx="3781163" cy="923330"/>
          </a:xfrm>
          <a:prstGeom prst="rect">
            <a:avLst/>
          </a:prstGeom>
          <a:noFill/>
        </p:spPr>
        <p:txBody>
          <a:bodyPr wrap="none" lIns="91440" tIns="45720" rIns="91440" bIns="45720">
            <a:spAutoFit/>
          </a:bodyPr>
          <a:lstStyle/>
          <a:p>
            <a:pPr algn="ctr"/>
            <a:r>
              <a:rPr lang="it-IT" sz="5400" b="1" cap="none"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Marginette</a:t>
            </a:r>
            <a:endParaRPr lang="it-IT"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ou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4)">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redefinit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267</TotalTime>
  <Words>203</Words>
  <Application>Microsoft Office PowerPoint</Application>
  <PresentationFormat>Presentazione su schermo (4:3)</PresentationFormat>
  <Paragraphs>7</Paragraphs>
  <Slides>3</Slides>
  <Notes>3</Notes>
  <HiddenSlides>0</HiddenSlides>
  <MMClips>0</MMClips>
  <ScaleCrop>false</ScaleCrop>
  <HeadingPairs>
    <vt:vector size="4" baseType="variant">
      <vt:variant>
        <vt:lpstr>Tema</vt:lpstr>
      </vt:variant>
      <vt:variant>
        <vt:i4>1</vt:i4>
      </vt:variant>
      <vt:variant>
        <vt:lpstr>Titoli diapositive</vt:lpstr>
      </vt:variant>
      <vt:variant>
        <vt:i4>3</vt:i4>
      </vt:variant>
    </vt:vector>
  </HeadingPairs>
  <TitlesOfParts>
    <vt:vector size="4" baseType="lpstr">
      <vt:lpstr>Predefinito</vt:lpstr>
      <vt:lpstr>Diapositiva 1</vt:lpstr>
      <vt:lpstr>Diapositiva 2</vt:lpstr>
      <vt:lpstr>Diapositiva 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giulia</dc:creator>
  <cp:lastModifiedBy>Utente</cp:lastModifiedBy>
  <cp:revision>10</cp:revision>
  <dcterms:created xsi:type="dcterms:W3CDTF">2016-03-29T15:39:46Z</dcterms:created>
  <dcterms:modified xsi:type="dcterms:W3CDTF">2016-04-17T10:18:45Z</dcterms:modified>
</cp:coreProperties>
</file>