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E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51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52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1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99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92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8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58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16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0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98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36299-B24C-43D1-AD80-BCD1A8D2BF50}" type="datetimeFigureOut">
              <a:rPr lang="it-IT" smtClean="0"/>
              <a:t>15/09/2016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53170-F51F-4D78-8781-58B865B4C7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174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25" y="209074"/>
            <a:ext cx="8094368" cy="4549034"/>
          </a:xfrm>
          <a:prstGeom prst="rect">
            <a:avLst/>
          </a:prstGeom>
          <a:ln w="38100">
            <a:solidFill>
              <a:srgbClr val="FFFF00"/>
            </a:solidFill>
          </a:ln>
          <a:effectLst>
            <a:glow rad="266700">
              <a:schemeClr val="accent4">
                <a:satMod val="175000"/>
                <a:alpha val="60000"/>
              </a:schemeClr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017" y="4080913"/>
            <a:ext cx="3334157" cy="250061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6" name="CasellaDiTesto 5"/>
          <p:cNvSpPr txBox="1"/>
          <p:nvPr/>
        </p:nvSpPr>
        <p:spPr>
          <a:xfrm>
            <a:off x="2107237" y="5012206"/>
            <a:ext cx="4310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Comic Sans MS" panose="030F0702030302020204" pitchFamily="66" charset="0"/>
              </a:rPr>
              <a:t>HERE WE ARE !!!</a:t>
            </a:r>
            <a:endParaRPr lang="it-IT" sz="4000" dirty="0">
              <a:latin typeface="Comic Sans MS" panose="030F07020303020202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740732" y="5935200"/>
            <a:ext cx="281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omic Sans MS" panose="030F0702030302020204" pitchFamily="66" charset="0"/>
              </a:rPr>
              <a:t>3G 2016/17</a:t>
            </a:r>
          </a:p>
          <a:p>
            <a:pPr algn="ctr"/>
            <a:r>
              <a:rPr lang="it-IT" dirty="0" smtClean="0">
                <a:latin typeface="Comic Sans MS" panose="030F0702030302020204" pitchFamily="66" charset="0"/>
              </a:rPr>
              <a:t>VILLORBA</a:t>
            </a:r>
            <a:endParaRPr lang="it-IT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74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73511" y="158980"/>
            <a:ext cx="11898709" cy="3034317"/>
            <a:chOff x="173511" y="158980"/>
            <a:chExt cx="11898709" cy="303431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366" y="158980"/>
              <a:ext cx="2200854" cy="1236880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652" y="158980"/>
              <a:ext cx="4298714" cy="2415877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11" y="158980"/>
              <a:ext cx="5399141" cy="3034317"/>
            </a:xfrm>
            <a:prstGeom prst="rect">
              <a:avLst/>
            </a:prstGeom>
            <a:ln w="38100">
              <a:solidFill>
                <a:srgbClr val="00B0F0"/>
              </a:solidFill>
            </a:ln>
          </p:spPr>
        </p:pic>
      </p:grpSp>
      <p:grpSp>
        <p:nvGrpSpPr>
          <p:cNvPr id="3" name="Gruppo 2"/>
          <p:cNvGrpSpPr/>
          <p:nvPr/>
        </p:nvGrpSpPr>
        <p:grpSpPr>
          <a:xfrm>
            <a:off x="80947" y="3322628"/>
            <a:ext cx="11992331" cy="3387773"/>
            <a:chOff x="80947" y="3322628"/>
            <a:chExt cx="11992331" cy="338777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7" y="5477069"/>
              <a:ext cx="2194541" cy="1233332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802" y="4323000"/>
              <a:ext cx="4248045" cy="2387401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847" y="3322628"/>
              <a:ext cx="5543431" cy="3387773"/>
            </a:xfrm>
            <a:prstGeom prst="rect">
              <a:avLst/>
            </a:prstGeom>
            <a:ln w="38100">
              <a:solidFill>
                <a:srgbClr val="7030A0"/>
              </a:solidFill>
            </a:ln>
          </p:spPr>
        </p:pic>
      </p:grpSp>
      <p:sp>
        <p:nvSpPr>
          <p:cNvPr id="12" name="CasellaDiTesto 11"/>
          <p:cNvSpPr txBox="1"/>
          <p:nvPr/>
        </p:nvSpPr>
        <p:spPr>
          <a:xfrm>
            <a:off x="603035" y="3496538"/>
            <a:ext cx="4540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Comic Sans MS" panose="030F0702030302020204" pitchFamily="66" charset="0"/>
              </a:rPr>
              <a:t>OUR SCHOOL …INSIDE…</a:t>
            </a:r>
            <a:endParaRPr lang="it-IT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3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8" y="4555524"/>
            <a:ext cx="3997431" cy="224655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60" y="4114235"/>
            <a:ext cx="5213189" cy="268784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250" y="222436"/>
            <a:ext cx="4417199" cy="372585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28" y="222436"/>
            <a:ext cx="3997430" cy="2479575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7" name="CasellaDiTesto 6"/>
          <p:cNvSpPr txBox="1"/>
          <p:nvPr/>
        </p:nvSpPr>
        <p:spPr>
          <a:xfrm>
            <a:off x="146781" y="3136254"/>
            <a:ext cx="2892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…OUTSIDE: THE GREEN WHERE WE PASS OUR BREAK TIME…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302458" y="3034088"/>
            <a:ext cx="1787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… GYMN…</a:t>
            </a:r>
            <a:endParaRPr lang="it-IT" dirty="0">
              <a:latin typeface="Comic Sans MS" panose="030F0702030302020204" pitchFamily="66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389519" y="4370858"/>
            <a:ext cx="4802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 panose="030F0702030302020204" pitchFamily="66" charset="0"/>
              </a:rPr>
              <a:t>… VOLLEY COURT AND  GREEN BACK…</a:t>
            </a:r>
            <a:endParaRPr lang="it-IT" dirty="0">
              <a:latin typeface="Comic Sans MS" panose="030F0702030302020204" pitchFamily="66" charset="0"/>
            </a:endParaRPr>
          </a:p>
        </p:txBody>
      </p:sp>
      <p:grpSp>
        <p:nvGrpSpPr>
          <p:cNvPr id="20" name="Gruppo 19"/>
          <p:cNvGrpSpPr/>
          <p:nvPr/>
        </p:nvGrpSpPr>
        <p:grpSpPr>
          <a:xfrm>
            <a:off x="3973996" y="620981"/>
            <a:ext cx="3222793" cy="5734508"/>
            <a:chOff x="3973996" y="620981"/>
            <a:chExt cx="3222793" cy="5734508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718139" y="1876838"/>
              <a:ext cx="5734508" cy="3222793"/>
            </a:xfrm>
            <a:prstGeom prst="rect">
              <a:avLst/>
            </a:prstGeom>
            <a:ln w="57150">
              <a:solidFill>
                <a:srgbClr val="00B050"/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</p:pic>
        <p:sp>
          <p:nvSpPr>
            <p:cNvPr id="11" name="CasellaDiTesto 10"/>
            <p:cNvSpPr txBox="1"/>
            <p:nvPr/>
          </p:nvSpPr>
          <p:spPr>
            <a:xfrm>
              <a:off x="4557311" y="5818845"/>
              <a:ext cx="2056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>
                  <a:latin typeface="Comic Sans MS" panose="030F0702030302020204" pitchFamily="66" charset="0"/>
                </a:rPr>
                <a:t>…FRONT DOOR…</a:t>
              </a:r>
              <a:endParaRPr lang="it-IT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13" name="Connettore 2 12"/>
          <p:cNvCxnSpPr/>
          <p:nvPr/>
        </p:nvCxnSpPr>
        <p:spPr>
          <a:xfrm flipV="1">
            <a:off x="1845276" y="2224217"/>
            <a:ext cx="387178" cy="809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2090957" y="3828752"/>
            <a:ext cx="628933" cy="2084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65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 advTm="3000">
        <p15:prstTrans prst="airplan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35" y="4028951"/>
            <a:ext cx="3638444" cy="2728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801821" y="1067395"/>
            <a:ext cx="4313085" cy="242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70" y="1755914"/>
            <a:ext cx="5984713" cy="3363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44" y="4313804"/>
            <a:ext cx="4348719" cy="2443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233" y="135296"/>
            <a:ext cx="4292866" cy="2496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814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wind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50" y="2375307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50" y="4462740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8" y="3975547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88" y="756896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6" y="4462740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550" y="287875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26" y="287463"/>
            <a:ext cx="3659676" cy="2056738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7" y="2375307"/>
            <a:ext cx="3658945" cy="2056327"/>
          </a:xfrm>
          <a:prstGeom prst="rect">
            <a:avLst/>
          </a:prstGeom>
          <a:ln w="38100" cap="sq">
            <a:solidFill>
              <a:srgbClr val="FFFF0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32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64736" y="1952907"/>
            <a:ext cx="5278746" cy="296665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27000">
              <a:schemeClr val="accent4"/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28" y="153048"/>
            <a:ext cx="5278746" cy="296665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27000">
              <a:schemeClr val="accent4"/>
            </a:glo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25593" y="1952907"/>
            <a:ext cx="5278746" cy="296665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27000">
              <a:schemeClr val="accent4"/>
            </a:glo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28" y="3753602"/>
            <a:ext cx="5278746" cy="2966655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glow rad="127000">
              <a:schemeClr val="accent4"/>
            </a:glow>
          </a:effectLst>
        </p:spPr>
      </p:pic>
    </p:spTree>
    <p:extLst>
      <p:ext uri="{BB962C8B-B14F-4D97-AF65-F5344CB8AC3E}">
        <p14:creationId xmlns:p14="http://schemas.microsoft.com/office/powerpoint/2010/main" val="37873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3000">
        <p14:shred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5094" y="3344333"/>
            <a:ext cx="8097332" cy="2770494"/>
          </a:xfrm>
          <a:ln w="38100">
            <a:solidFill>
              <a:srgbClr val="00B0F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We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was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very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pleased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to work with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you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last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two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years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…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now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other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little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friends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will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take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our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 </a:t>
            </a:r>
            <a:r>
              <a:rPr lang="it-IT" sz="3600" dirty="0" err="1" smtClean="0">
                <a:solidFill>
                  <a:schemeClr val="bg1"/>
                </a:solidFill>
                <a:latin typeface="AR HERMANN" panose="02000000000000000000" pitchFamily="2" charset="0"/>
              </a:rPr>
              <a:t>place</a:t>
            </a:r>
            <a:r>
              <a:rPr lang="it-IT" sz="3600" dirty="0" smtClean="0">
                <a:solidFill>
                  <a:schemeClr val="bg1"/>
                </a:solidFill>
                <a:latin typeface="AR HERMANN" panose="02000000000000000000" pitchFamily="2" charset="0"/>
              </a:rPr>
              <a:t>…READ ABOUT THEM IN THE NEXT PPT !!!</a:t>
            </a:r>
            <a:endParaRPr lang="it-IT" sz="3600" dirty="0">
              <a:solidFill>
                <a:schemeClr val="bg1"/>
              </a:solidFill>
              <a:latin typeface="AR HERMANN" panose="02000000000000000000" pitchFamily="2" charset="0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130644" y="1366022"/>
            <a:ext cx="9706232" cy="1325563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8000" dirty="0" smtClean="0">
                <a:solidFill>
                  <a:srgbClr val="FFFF00"/>
                </a:solidFill>
                <a:latin typeface="AR HERMANN" panose="02000000000000000000" pitchFamily="2" charset="0"/>
              </a:rPr>
              <a:t>HAPPY SCHOOL YEAR !!!</a:t>
            </a:r>
            <a:endParaRPr lang="it-IT" sz="8000" dirty="0">
              <a:solidFill>
                <a:srgbClr val="FFFF00"/>
              </a:solidFill>
              <a:latin typeface="AR HERMAN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576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7000" advClick="0" advTm="4000">
        <p15:prstTrans prst="curtains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67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 HERMANN</vt:lpstr>
      <vt:lpstr>Arial</vt:lpstr>
      <vt:lpstr>Calibri</vt:lpstr>
      <vt:lpstr>Calibri Light</vt:lpstr>
      <vt:lpstr>Comic Sans MS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We was very pleased to work with you last two years…now other little friends will take our place…READ ABOUT THEM IN THE NEXT PPT 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Graziano</dc:creator>
  <cp:lastModifiedBy>Graziano</cp:lastModifiedBy>
  <cp:revision>21</cp:revision>
  <dcterms:created xsi:type="dcterms:W3CDTF">2014-11-29T19:48:54Z</dcterms:created>
  <dcterms:modified xsi:type="dcterms:W3CDTF">2016-09-15T14:26:53Z</dcterms:modified>
</cp:coreProperties>
</file>