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2B2C2-CC97-441E-B988-85030791109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550DE-64E4-45F3-AA46-1BCA5C147E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53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12EB80-9231-4502-AF75-618E3F965565}" type="slidenum">
              <a:rPr lang="it-IT" altLang="it-IT"/>
              <a:pPr eaLnBrk="1" hangingPunct="1"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692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69774D-6B3E-4A54-A214-BBFE516D2209}" type="slidenum">
              <a:rPr lang="it-IT" altLang="it-IT"/>
              <a:pPr eaLnBrk="1" hangingPunct="1"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432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F212F9-49EF-4441-B18C-AE4A3B58BBE8}" type="slidenum">
              <a:rPr lang="it-IT" altLang="it-IT"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7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52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46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32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03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28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32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75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27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29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02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674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32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10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64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693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14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43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B8E0A9-73A0-4912-8704-790CAA0BCAC1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4FC186-F9C0-489F-94EE-A201F7140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010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72067" y="618067"/>
            <a:ext cx="10320866" cy="489364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FF00"/>
                </a:solidFill>
                <a:latin typeface="AR HERMANN" panose="02000000000000000000" pitchFamily="2" charset="0"/>
              </a:rPr>
              <a:t>HERE WE ARE!</a:t>
            </a:r>
          </a:p>
          <a:p>
            <a:pPr algn="ctr"/>
            <a:r>
              <a:rPr lang="it-IT" sz="3600" dirty="0" smtClean="0">
                <a:solidFill>
                  <a:srgbClr val="FFFF00"/>
                </a:solidFill>
                <a:latin typeface="AR HERMANN" panose="02000000000000000000" pitchFamily="2" charset="0"/>
              </a:rPr>
              <a:t>CLASS 2G VILLORBA</a:t>
            </a:r>
          </a:p>
          <a:p>
            <a:pPr algn="ctr"/>
            <a:endParaRPr lang="it-IT" sz="3600" dirty="0">
              <a:solidFill>
                <a:srgbClr val="FFFF00"/>
              </a:solidFill>
              <a:latin typeface="AR HERMANN" panose="02000000000000000000" pitchFamily="2" charset="0"/>
            </a:endParaRPr>
          </a:p>
          <a:p>
            <a:pPr algn="ctr"/>
            <a:r>
              <a:rPr lang="it-IT" sz="3600" dirty="0" smtClean="0">
                <a:solidFill>
                  <a:srgbClr val="FFFF00"/>
                </a:solidFill>
                <a:latin typeface="AR HERMANN" panose="02000000000000000000" pitchFamily="2" charset="0"/>
              </a:rPr>
              <a:t>THIS YEAR WE’LL WORK WITH ROBOTS!!!</a:t>
            </a:r>
          </a:p>
          <a:p>
            <a:pPr algn="ctr"/>
            <a:endParaRPr lang="it-IT" sz="3600" dirty="0" smtClean="0">
              <a:solidFill>
                <a:srgbClr val="FFFF00"/>
              </a:solidFill>
              <a:latin typeface="AR HERMANN" panose="02000000000000000000" pitchFamily="2" charset="0"/>
            </a:endParaRPr>
          </a:p>
          <a:p>
            <a:pPr algn="ctr"/>
            <a:endParaRPr lang="it-IT" sz="3600" dirty="0">
              <a:solidFill>
                <a:srgbClr val="FFFF00"/>
              </a:solidFill>
              <a:latin typeface="AR HERMANN" panose="02000000000000000000" pitchFamily="2" charset="0"/>
            </a:endParaRPr>
          </a:p>
          <a:p>
            <a:pPr algn="ctr"/>
            <a:r>
              <a:rPr lang="it-IT" sz="6000" dirty="0" smtClean="0">
                <a:solidFill>
                  <a:srgbClr val="FFFF00"/>
                </a:solidFill>
                <a:latin typeface="AR HERMANN" panose="02000000000000000000" pitchFamily="2" charset="0"/>
              </a:rPr>
              <a:t>NICE TO MEET YOU!!!!!</a:t>
            </a:r>
            <a:endParaRPr lang="it-IT" sz="6000" dirty="0">
              <a:solidFill>
                <a:srgbClr val="FFFF00"/>
              </a:solidFill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9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erm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608" y="1484784"/>
            <a:ext cx="7327016" cy="460851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Marica</a:t>
            </a:r>
            <a:r>
              <a:rPr lang="it-IT" dirty="0" smtClean="0"/>
              <a:t> </a:t>
            </a:r>
            <a:r>
              <a:rPr lang="it-IT" dirty="0" err="1" smtClean="0"/>
              <a:t>Michielin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1544" y="155679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dirty="0" err="1" smtClean="0">
                <a:solidFill>
                  <a:srgbClr val="002060"/>
                </a:solidFill>
              </a:rPr>
              <a:t>Hi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err="1" smtClean="0">
                <a:solidFill>
                  <a:srgbClr val="002060"/>
                </a:solidFill>
              </a:rPr>
              <a:t>my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name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Marica</a:t>
            </a:r>
            <a:r>
              <a:rPr lang="it-IT" dirty="0" smtClean="0">
                <a:solidFill>
                  <a:srgbClr val="002060"/>
                </a:solidFill>
              </a:rPr>
              <a:t> and I’m </a:t>
            </a:r>
            <a:r>
              <a:rPr lang="it-IT" dirty="0" err="1" smtClean="0">
                <a:solidFill>
                  <a:srgbClr val="002060"/>
                </a:solidFill>
              </a:rPr>
              <a:t>eleven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years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old</a:t>
            </a:r>
            <a:r>
              <a:rPr lang="it-IT" dirty="0" smtClean="0">
                <a:solidFill>
                  <a:srgbClr val="002060"/>
                </a:solidFill>
              </a:rPr>
              <a:t>. I’m </a:t>
            </a:r>
            <a:r>
              <a:rPr lang="it-IT" dirty="0" err="1" smtClean="0">
                <a:solidFill>
                  <a:srgbClr val="002060"/>
                </a:solidFill>
              </a:rPr>
              <a:t>from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Villorba</a:t>
            </a:r>
            <a:r>
              <a:rPr lang="it-IT" dirty="0" smtClean="0">
                <a:solidFill>
                  <a:srgbClr val="002060"/>
                </a:solidFill>
              </a:rPr>
              <a:t>. My </a:t>
            </a:r>
            <a:r>
              <a:rPr lang="it-IT" dirty="0" err="1" smtClean="0">
                <a:solidFill>
                  <a:srgbClr val="002060"/>
                </a:solidFill>
              </a:rPr>
              <a:t>birthday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on </a:t>
            </a:r>
            <a:r>
              <a:rPr lang="it-IT" dirty="0" err="1" smtClean="0">
                <a:solidFill>
                  <a:srgbClr val="002060"/>
                </a:solidFill>
              </a:rPr>
              <a:t>thirteen</a:t>
            </a:r>
            <a:r>
              <a:rPr lang="it-IT" dirty="0" smtClean="0">
                <a:solidFill>
                  <a:srgbClr val="002060"/>
                </a:solidFill>
              </a:rPr>
              <a:t> of May and </a:t>
            </a:r>
            <a:r>
              <a:rPr lang="it-IT" dirty="0" err="1" smtClean="0">
                <a:solidFill>
                  <a:srgbClr val="002060"/>
                </a:solidFill>
              </a:rPr>
              <a:t>my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sign</a:t>
            </a:r>
            <a:r>
              <a:rPr lang="it-IT" dirty="0" smtClean="0">
                <a:solidFill>
                  <a:srgbClr val="002060"/>
                </a:solidFill>
              </a:rPr>
              <a:t> of the </a:t>
            </a:r>
            <a:r>
              <a:rPr lang="it-IT" dirty="0" err="1" smtClean="0">
                <a:solidFill>
                  <a:srgbClr val="002060"/>
                </a:solidFill>
              </a:rPr>
              <a:t>zodiacal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the BULL. </a:t>
            </a:r>
            <a:r>
              <a:rPr lang="it-IT" dirty="0" err="1" smtClean="0">
                <a:solidFill>
                  <a:srgbClr val="002060"/>
                </a:solidFill>
              </a:rPr>
              <a:t>My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favourite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food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pizza and I love </a:t>
            </a:r>
            <a:r>
              <a:rPr lang="it-IT" dirty="0" err="1" smtClean="0">
                <a:solidFill>
                  <a:srgbClr val="002060"/>
                </a:solidFill>
              </a:rPr>
              <a:t>sky-blue</a:t>
            </a:r>
            <a:r>
              <a:rPr lang="it-IT" dirty="0" smtClean="0">
                <a:solidFill>
                  <a:srgbClr val="002060"/>
                </a:solidFill>
              </a:rPr>
              <a:t>! </a:t>
            </a:r>
            <a:r>
              <a:rPr lang="it-IT" dirty="0" err="1" smtClean="0">
                <a:solidFill>
                  <a:srgbClr val="002060"/>
                </a:solidFill>
              </a:rPr>
              <a:t>My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favourite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subjects</a:t>
            </a:r>
            <a:r>
              <a:rPr lang="it-IT" dirty="0" smtClean="0">
                <a:solidFill>
                  <a:srgbClr val="002060"/>
                </a:solidFill>
              </a:rPr>
              <a:t> are </a:t>
            </a:r>
            <a:r>
              <a:rPr lang="it-IT" dirty="0" err="1" smtClean="0">
                <a:solidFill>
                  <a:srgbClr val="002060"/>
                </a:solidFill>
              </a:rPr>
              <a:t>history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err="1" smtClean="0">
                <a:solidFill>
                  <a:srgbClr val="002060"/>
                </a:solidFill>
              </a:rPr>
              <a:t>music</a:t>
            </a:r>
            <a:r>
              <a:rPr lang="it-IT" dirty="0" smtClean="0">
                <a:solidFill>
                  <a:srgbClr val="002060"/>
                </a:solidFill>
              </a:rPr>
              <a:t> and </a:t>
            </a:r>
            <a:r>
              <a:rPr lang="it-IT" dirty="0" err="1" smtClean="0">
                <a:solidFill>
                  <a:srgbClr val="002060"/>
                </a:solidFill>
              </a:rPr>
              <a:t>gymnastic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while</a:t>
            </a:r>
            <a:r>
              <a:rPr lang="it-IT" dirty="0" smtClean="0">
                <a:solidFill>
                  <a:srgbClr val="002060"/>
                </a:solidFill>
              </a:rPr>
              <a:t> I </a:t>
            </a:r>
            <a:r>
              <a:rPr lang="it-IT" dirty="0" err="1" smtClean="0">
                <a:solidFill>
                  <a:srgbClr val="002060"/>
                </a:solidFill>
              </a:rPr>
              <a:t>am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bering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gography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it-IT" dirty="0" err="1" smtClean="0">
                <a:solidFill>
                  <a:srgbClr val="002060"/>
                </a:solidFill>
              </a:rPr>
              <a:t>Hello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err="1" smtClean="0">
                <a:solidFill>
                  <a:srgbClr val="002060"/>
                </a:solidFill>
              </a:rPr>
              <a:t>Marica</a:t>
            </a:r>
            <a:r>
              <a:rPr lang="it-IT" dirty="0" smtClean="0">
                <a:solidFill>
                  <a:srgbClr val="002060"/>
                </a:solidFill>
              </a:rPr>
              <a:t>!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3" descr="calops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olo 1"/>
          <p:cNvSpPr>
            <a:spLocks noGrp="1"/>
          </p:cNvSpPr>
          <p:nvPr>
            <p:ph type="ctrTitle"/>
          </p:nvPr>
        </p:nvSpPr>
        <p:spPr>
          <a:xfrm>
            <a:off x="5810250" y="285751"/>
            <a:ext cx="4857750" cy="1470025"/>
          </a:xfrm>
        </p:spPr>
        <p:txBody>
          <a:bodyPr>
            <a:normAutofit fontScale="90000"/>
          </a:bodyPr>
          <a:lstStyle/>
          <a:p>
            <a:r>
              <a:rPr lang="it-IT" altLang="it-IT" smtClean="0">
                <a:solidFill>
                  <a:srgbClr val="FF0000"/>
                </a:solidFill>
              </a:rPr>
              <a:t>MATTEO SIMIONI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953126" y="1857376"/>
            <a:ext cx="4714875" cy="50006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000" b="1" dirty="0" err="1">
                <a:solidFill>
                  <a:srgbClr val="FFFF00"/>
                </a:solidFill>
              </a:rPr>
              <a:t>Hello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everybody</a:t>
            </a:r>
            <a:r>
              <a:rPr lang="it-IT" sz="2000" b="1" dirty="0">
                <a:solidFill>
                  <a:srgbClr val="FFFF00"/>
                </a:solidFill>
              </a:rPr>
              <a:t>!</a:t>
            </a:r>
          </a:p>
          <a:p>
            <a:pPr>
              <a:defRPr/>
            </a:pPr>
            <a:r>
              <a:rPr lang="it-IT" sz="2000" b="1" dirty="0" err="1">
                <a:solidFill>
                  <a:srgbClr val="FFFF00"/>
                </a:solidFill>
              </a:rPr>
              <a:t>My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name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is</a:t>
            </a:r>
            <a:r>
              <a:rPr lang="it-IT" sz="2000" b="1" dirty="0">
                <a:solidFill>
                  <a:srgbClr val="FFFF00"/>
                </a:solidFill>
              </a:rPr>
              <a:t> Matteo, I’m 11 </a:t>
            </a:r>
            <a:r>
              <a:rPr lang="it-IT" sz="2000" b="1" dirty="0" err="1">
                <a:solidFill>
                  <a:srgbClr val="FFFF00"/>
                </a:solidFill>
              </a:rPr>
              <a:t>years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old</a:t>
            </a:r>
            <a:r>
              <a:rPr lang="it-IT" sz="2000" b="1" dirty="0">
                <a:solidFill>
                  <a:srgbClr val="FFFF00"/>
                </a:solidFill>
              </a:rPr>
              <a:t> and I go </a:t>
            </a:r>
            <a:r>
              <a:rPr lang="it-IT" sz="2000" b="1" dirty="0" err="1">
                <a:solidFill>
                  <a:srgbClr val="FFFF00"/>
                </a:solidFill>
              </a:rPr>
              <a:t>to</a:t>
            </a:r>
            <a:r>
              <a:rPr lang="it-IT" sz="2000" b="1" dirty="0">
                <a:solidFill>
                  <a:srgbClr val="FFFF00"/>
                </a:solidFill>
              </a:rPr>
              <a:t> the Giuseppe Scarpa middle </a:t>
            </a:r>
            <a:r>
              <a:rPr lang="it-IT" sz="2000" b="1" dirty="0" err="1">
                <a:solidFill>
                  <a:srgbClr val="FFFF00"/>
                </a:solidFill>
              </a:rPr>
              <a:t>school</a:t>
            </a:r>
            <a:r>
              <a:rPr lang="it-IT" sz="2000" b="1" dirty="0">
                <a:solidFill>
                  <a:srgbClr val="FFFF00"/>
                </a:solidFill>
              </a:rPr>
              <a:t> in </a:t>
            </a:r>
            <a:r>
              <a:rPr lang="it-IT" sz="2000" b="1" dirty="0" err="1">
                <a:solidFill>
                  <a:srgbClr val="FFFF00"/>
                </a:solidFill>
              </a:rPr>
              <a:t>Villorba</a:t>
            </a:r>
            <a:r>
              <a:rPr lang="it-IT" sz="2000" b="1" dirty="0">
                <a:solidFill>
                  <a:srgbClr val="FFFF00"/>
                </a:solidFill>
              </a:rPr>
              <a:t>, in the </a:t>
            </a:r>
            <a:r>
              <a:rPr lang="it-IT" sz="2000" b="1" dirty="0" err="1">
                <a:solidFill>
                  <a:srgbClr val="FFFF00"/>
                </a:solidFill>
              </a:rPr>
              <a:t>north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of</a:t>
            </a:r>
            <a:r>
              <a:rPr lang="it-IT" sz="2000" b="1" dirty="0">
                <a:solidFill>
                  <a:srgbClr val="FFFF00"/>
                </a:solidFill>
              </a:rPr>
              <a:t> Italy.</a:t>
            </a:r>
          </a:p>
          <a:p>
            <a:pPr>
              <a:defRPr/>
            </a:pPr>
            <a:r>
              <a:rPr lang="it-IT" sz="2000" b="1" dirty="0">
                <a:solidFill>
                  <a:srgbClr val="FFFF00"/>
                </a:solidFill>
              </a:rPr>
              <a:t>I live  in  </a:t>
            </a:r>
            <a:r>
              <a:rPr lang="it-IT" sz="2000" b="1" dirty="0" err="1">
                <a:solidFill>
                  <a:srgbClr val="FFFF00"/>
                </a:solidFill>
              </a:rPr>
              <a:t>Lovadina</a:t>
            </a:r>
            <a:r>
              <a:rPr lang="it-IT" sz="2000" b="1" dirty="0">
                <a:solidFill>
                  <a:srgbClr val="FFFF00"/>
                </a:solidFill>
              </a:rPr>
              <a:t>, in the </a:t>
            </a:r>
            <a:r>
              <a:rPr lang="it-IT" sz="2000" b="1" dirty="0" err="1">
                <a:solidFill>
                  <a:srgbClr val="FFFF00"/>
                </a:solidFill>
              </a:rPr>
              <a:t>north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of</a:t>
            </a:r>
            <a:r>
              <a:rPr lang="it-IT" sz="2000" b="1" dirty="0">
                <a:solidFill>
                  <a:srgbClr val="FFFF00"/>
                </a:solidFill>
              </a:rPr>
              <a:t> Italy </a:t>
            </a:r>
            <a:r>
              <a:rPr lang="it-IT" sz="2000" b="1" dirty="0" err="1">
                <a:solidFill>
                  <a:srgbClr val="FFFF00"/>
                </a:solidFill>
              </a:rPr>
              <a:t>too</a:t>
            </a:r>
            <a:r>
              <a:rPr lang="it-IT" sz="2000" b="1" dirty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it-IT" sz="2000" b="1" dirty="0">
                <a:solidFill>
                  <a:srgbClr val="FFFF00"/>
                </a:solidFill>
              </a:rPr>
              <a:t>I play piano and I </a:t>
            </a:r>
            <a:r>
              <a:rPr lang="it-IT" sz="2000" b="1" dirty="0" err="1">
                <a:solidFill>
                  <a:srgbClr val="FFFF00"/>
                </a:solidFill>
              </a:rPr>
              <a:t>sing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very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well</a:t>
            </a:r>
            <a:r>
              <a:rPr lang="it-IT" sz="2000" b="1" dirty="0">
                <a:solidFill>
                  <a:srgbClr val="FFFF00"/>
                </a:solidFill>
              </a:rPr>
              <a:t>. </a:t>
            </a:r>
            <a:r>
              <a:rPr lang="it-IT" sz="2000" b="1" dirty="0" err="1">
                <a:solidFill>
                  <a:srgbClr val="FFFF00"/>
                </a:solidFill>
              </a:rPr>
              <a:t>Music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is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my</a:t>
            </a:r>
            <a:r>
              <a:rPr lang="it-IT" sz="2000" b="1" dirty="0">
                <a:solidFill>
                  <a:srgbClr val="FFFF00"/>
                </a:solidFill>
              </a:rPr>
              <a:t> life!!</a:t>
            </a:r>
          </a:p>
          <a:p>
            <a:pPr>
              <a:defRPr/>
            </a:pPr>
            <a:r>
              <a:rPr lang="it-IT" sz="2000" b="1" dirty="0">
                <a:solidFill>
                  <a:srgbClr val="FFFF00"/>
                </a:solidFill>
              </a:rPr>
              <a:t>I </a:t>
            </a:r>
            <a:r>
              <a:rPr lang="it-IT" sz="2000" b="1" dirty="0" err="1">
                <a:solidFill>
                  <a:srgbClr val="FFFF00"/>
                </a:solidFill>
              </a:rPr>
              <a:t>swim</a:t>
            </a:r>
            <a:r>
              <a:rPr lang="it-IT" sz="2000" b="1" dirty="0">
                <a:solidFill>
                  <a:srgbClr val="FFFF00"/>
                </a:solidFill>
              </a:rPr>
              <a:t> and I love water, </a:t>
            </a:r>
            <a:r>
              <a:rPr lang="it-IT" sz="2000" b="1" dirty="0" err="1">
                <a:solidFill>
                  <a:srgbClr val="FFFF00"/>
                </a:solidFill>
              </a:rPr>
              <a:t>that’s</a:t>
            </a:r>
            <a:r>
              <a:rPr lang="it-IT" sz="2000" b="1" dirty="0">
                <a:solidFill>
                  <a:srgbClr val="FFFF00"/>
                </a:solidFill>
              </a:rPr>
              <a:t>  the </a:t>
            </a:r>
            <a:r>
              <a:rPr lang="it-IT" sz="2000" b="1" dirty="0" err="1">
                <a:solidFill>
                  <a:srgbClr val="FFFF00"/>
                </a:solidFill>
              </a:rPr>
              <a:t>reason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why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my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favourite</a:t>
            </a:r>
            <a:r>
              <a:rPr lang="it-IT" sz="2000" b="1" dirty="0">
                <a:solidFill>
                  <a:srgbClr val="FFFF00"/>
                </a:solidFill>
              </a:rPr>
              <a:t> color </a:t>
            </a:r>
            <a:r>
              <a:rPr lang="it-IT" sz="2000" b="1" dirty="0" err="1">
                <a:solidFill>
                  <a:srgbClr val="FFFF00"/>
                </a:solidFill>
              </a:rPr>
              <a:t>is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blue</a:t>
            </a:r>
            <a:r>
              <a:rPr lang="it-IT" sz="2000" b="1" dirty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it-IT" sz="2000" b="1" dirty="0">
                <a:solidFill>
                  <a:srgbClr val="FFFF00"/>
                </a:solidFill>
              </a:rPr>
              <a:t>I </a:t>
            </a:r>
            <a:r>
              <a:rPr lang="it-IT" sz="2000" b="1" dirty="0" err="1">
                <a:solidFill>
                  <a:srgbClr val="FFFF00"/>
                </a:solidFill>
              </a:rPr>
              <a:t>like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literature</a:t>
            </a:r>
            <a:r>
              <a:rPr lang="it-IT" sz="2000" b="1" dirty="0">
                <a:solidFill>
                  <a:srgbClr val="FFFF00"/>
                </a:solidFill>
              </a:rPr>
              <a:t>, science, art and </a:t>
            </a:r>
            <a:r>
              <a:rPr lang="it-IT" sz="2000" b="1" dirty="0" err="1">
                <a:solidFill>
                  <a:srgbClr val="FFFF00"/>
                </a:solidFill>
              </a:rPr>
              <a:t>english</a:t>
            </a:r>
            <a:r>
              <a:rPr lang="it-IT" sz="2000" b="1" dirty="0" smtClean="0">
                <a:solidFill>
                  <a:srgbClr val="FFFF00"/>
                </a:solidFill>
              </a:rPr>
              <a:t>.</a:t>
            </a:r>
            <a:r>
              <a:rPr lang="it-IT" sz="2000" b="1" dirty="0">
                <a:solidFill>
                  <a:srgbClr val="7030A0"/>
                </a:solidFill>
              </a:rPr>
              <a:t> Bye!!!</a:t>
            </a:r>
          </a:p>
          <a:p>
            <a:pPr>
              <a:defRPr/>
            </a:pPr>
            <a:endParaRPr lang="it-IT" sz="20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it-IT" sz="20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5" descr="AlvinSuperst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381876" y="0"/>
            <a:ext cx="3286125" cy="12144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MOHAMED WAHMANE</a:t>
            </a:r>
          </a:p>
        </p:txBody>
      </p:sp>
      <p:sp>
        <p:nvSpPr>
          <p:cNvPr id="3076" name="Sottotitolo 2"/>
          <p:cNvSpPr>
            <a:spLocks noGrp="1"/>
          </p:cNvSpPr>
          <p:nvPr>
            <p:ph type="subTitle" idx="1"/>
          </p:nvPr>
        </p:nvSpPr>
        <p:spPr>
          <a:xfrm>
            <a:off x="2952750" y="2357438"/>
            <a:ext cx="6400800" cy="3357562"/>
          </a:xfrm>
        </p:spPr>
        <p:txBody>
          <a:bodyPr>
            <a:normAutofit fontScale="92500" lnSpcReduction="20000"/>
          </a:bodyPr>
          <a:lstStyle/>
          <a:p>
            <a:r>
              <a:rPr lang="it-IT" altLang="it-IT" sz="2000" b="1">
                <a:solidFill>
                  <a:srgbClr val="00B0F0"/>
                </a:solidFill>
              </a:rPr>
              <a:t>My  name is Mohamed Wahmane and I’m eleven  years  old .</a:t>
            </a:r>
          </a:p>
          <a:p>
            <a:r>
              <a:rPr lang="it-IT" altLang="it-IT" sz="2000" b="1">
                <a:solidFill>
                  <a:srgbClr val="00B0F0"/>
                </a:solidFill>
              </a:rPr>
              <a:t>My  favourite  sports is football  and my best friend is Luca.</a:t>
            </a:r>
          </a:p>
          <a:p>
            <a:r>
              <a:rPr lang="it-IT" altLang="it-IT" sz="2000" b="1">
                <a:solidFill>
                  <a:srgbClr val="00B0F0"/>
                </a:solidFill>
              </a:rPr>
              <a:t>I live in Villorba, in the north of Italy.</a:t>
            </a:r>
          </a:p>
          <a:p>
            <a:r>
              <a:rPr lang="it-IT" altLang="it-IT" sz="2000" b="1">
                <a:solidFill>
                  <a:srgbClr val="00B0F0"/>
                </a:solidFill>
              </a:rPr>
              <a:t>I go to the “Giuseppe Scarpa” middle school.</a:t>
            </a:r>
          </a:p>
          <a:p>
            <a:r>
              <a:rPr lang="it-IT" altLang="it-IT" sz="2000" b="1">
                <a:solidFill>
                  <a:srgbClr val="00B0F0"/>
                </a:solidFill>
              </a:rPr>
              <a:t>My favourite color is red and I like math, gym, music and literature.</a:t>
            </a:r>
          </a:p>
          <a:p>
            <a:endParaRPr lang="it-IT" altLang="it-IT" sz="2000" b="1">
              <a:solidFill>
                <a:srgbClr val="00B0F0"/>
              </a:solidFill>
            </a:endParaRPr>
          </a:p>
          <a:p>
            <a:r>
              <a:rPr lang="it-IT" altLang="it-IT" sz="2000" b="1">
                <a:solidFill>
                  <a:srgbClr val="00B0F0"/>
                </a:solidFill>
              </a:rPr>
              <a:t>Bye!!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3" descr="index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4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38375" y="500064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oscar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28950" y="1471084"/>
            <a:ext cx="6400800" cy="1752600"/>
          </a:xfrm>
        </p:spPr>
        <p:txBody>
          <a:bodyPr rtlCol="0">
            <a:normAutofit fontScale="85000" lnSpcReduction="10000"/>
          </a:bodyPr>
          <a:lstStyle/>
          <a:p>
            <a:pPr>
              <a:defRPr/>
            </a:pPr>
            <a:r>
              <a:rPr lang="it-IT" dirty="0" smtClean="0">
                <a:solidFill>
                  <a:schemeClr val="tx1"/>
                </a:solidFill>
              </a:rPr>
              <a:t>Ciao mi chiamo Oscar </a:t>
            </a:r>
            <a:r>
              <a:rPr lang="it-IT" dirty="0" err="1" smtClean="0">
                <a:solidFill>
                  <a:schemeClr val="tx1"/>
                </a:solidFill>
              </a:rPr>
              <a:t>Lancini</a:t>
            </a:r>
            <a:r>
              <a:rPr lang="it-IT" dirty="0" smtClean="0">
                <a:solidFill>
                  <a:schemeClr val="tx1"/>
                </a:solidFill>
              </a:rPr>
              <a:t> ,ho 11 </a:t>
            </a:r>
            <a:r>
              <a:rPr lang="it-IT" dirty="0" err="1" smtClean="0">
                <a:solidFill>
                  <a:schemeClr val="tx1"/>
                </a:solidFill>
              </a:rPr>
              <a:t>anni.Ho</a:t>
            </a:r>
            <a:r>
              <a:rPr lang="it-IT" dirty="0" smtClean="0">
                <a:solidFill>
                  <a:schemeClr val="tx1"/>
                </a:solidFill>
              </a:rPr>
              <a:t> gli occhi </a:t>
            </a:r>
            <a:r>
              <a:rPr lang="it-IT" dirty="0" err="1" smtClean="0">
                <a:solidFill>
                  <a:schemeClr val="tx1"/>
                </a:solidFill>
              </a:rPr>
              <a:t>azzurri.Mi</a:t>
            </a:r>
            <a:r>
              <a:rPr lang="it-IT" dirty="0" smtClean="0">
                <a:solidFill>
                  <a:schemeClr val="tx1"/>
                </a:solidFill>
              </a:rPr>
              <a:t> piace giocare a calcio e a tennis;mi piace guardare la tv e non mi piace andare a scuola.  </a:t>
            </a:r>
          </a:p>
          <a:p>
            <a:pPr>
              <a:defRPr/>
            </a:pPr>
            <a:r>
              <a:rPr lang="it-IT" dirty="0" err="1" smtClean="0">
                <a:solidFill>
                  <a:schemeClr val="tx1"/>
                </a:solidFill>
              </a:rPr>
              <a:t>Hello</a:t>
            </a:r>
            <a:r>
              <a:rPr lang="it-IT" dirty="0" smtClean="0">
                <a:solidFill>
                  <a:schemeClr val="tx1"/>
                </a:solidFill>
              </a:rPr>
              <a:t>,</a:t>
            </a:r>
            <a:r>
              <a:rPr lang="it-IT" dirty="0" err="1" smtClean="0">
                <a:solidFill>
                  <a:schemeClr val="tx1"/>
                </a:solidFill>
              </a:rPr>
              <a:t>my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name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Oscar </a:t>
            </a:r>
            <a:r>
              <a:rPr lang="it-IT" dirty="0" err="1" smtClean="0">
                <a:solidFill>
                  <a:schemeClr val="tx1"/>
                </a:solidFill>
              </a:rPr>
              <a:t>Lancini</a:t>
            </a:r>
            <a:r>
              <a:rPr lang="it-IT" dirty="0" smtClean="0">
                <a:solidFill>
                  <a:schemeClr val="tx1"/>
                </a:solidFill>
              </a:rPr>
              <a:t>,I </a:t>
            </a:r>
            <a:r>
              <a:rPr lang="it-IT" dirty="0" err="1" smtClean="0">
                <a:solidFill>
                  <a:schemeClr val="tx1"/>
                </a:solidFill>
              </a:rPr>
              <a:t>am</a:t>
            </a:r>
            <a:r>
              <a:rPr lang="it-IT" dirty="0" smtClean="0">
                <a:solidFill>
                  <a:schemeClr val="tx1"/>
                </a:solidFill>
              </a:rPr>
              <a:t> 11 </a:t>
            </a:r>
            <a:r>
              <a:rPr lang="it-IT" dirty="0" err="1" smtClean="0">
                <a:solidFill>
                  <a:schemeClr val="tx1"/>
                </a:solidFill>
              </a:rPr>
              <a:t>years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old</a:t>
            </a:r>
            <a:r>
              <a:rPr lang="it-IT" dirty="0" smtClean="0">
                <a:solidFill>
                  <a:schemeClr val="tx1"/>
                </a:solidFill>
              </a:rPr>
              <a:t>. I </a:t>
            </a:r>
            <a:r>
              <a:rPr lang="it-IT" dirty="0" err="1" smtClean="0">
                <a:solidFill>
                  <a:schemeClr val="tx1"/>
                </a:solidFill>
              </a:rPr>
              <a:t>like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playing</a:t>
            </a:r>
            <a:r>
              <a:rPr lang="it-IT" dirty="0" smtClean="0">
                <a:solidFill>
                  <a:schemeClr val="tx1"/>
                </a:solidFill>
              </a:rPr>
              <a:t> football and tennis,I </a:t>
            </a:r>
            <a:r>
              <a:rPr lang="it-IT" dirty="0" err="1" smtClean="0">
                <a:solidFill>
                  <a:schemeClr val="tx1"/>
                </a:solidFill>
              </a:rPr>
              <a:t>like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watching</a:t>
            </a:r>
            <a:r>
              <a:rPr lang="it-IT" dirty="0" smtClean="0">
                <a:solidFill>
                  <a:schemeClr val="tx1"/>
                </a:solidFill>
              </a:rPr>
              <a:t> TV and I don t </a:t>
            </a:r>
            <a:r>
              <a:rPr lang="it-IT" dirty="0" err="1" smtClean="0">
                <a:solidFill>
                  <a:schemeClr val="tx1"/>
                </a:solidFill>
              </a:rPr>
              <a:t>like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going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to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school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 descr="2848826-star+wars+battlefront+key+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olo 1"/>
          <p:cNvSpPr>
            <a:spLocks noGrp="1"/>
          </p:cNvSpPr>
          <p:nvPr>
            <p:ph type="ctrTitle"/>
          </p:nvPr>
        </p:nvSpPr>
        <p:spPr>
          <a:xfrm>
            <a:off x="4453467" y="5956565"/>
            <a:ext cx="3571875" cy="785812"/>
          </a:xfrm>
        </p:spPr>
        <p:txBody>
          <a:bodyPr>
            <a:normAutofit fontScale="90000"/>
          </a:bodyPr>
          <a:lstStyle/>
          <a:p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>Alberto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0800000" flipV="1">
            <a:off x="3024716" y="987955"/>
            <a:ext cx="6429375" cy="31432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MI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chiamo Alberto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Fantin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ho 11 anni sono robusto,sono alto,porto gli occhiali e ho i capelli marroni e gli occhi verdi. </a:t>
            </a:r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My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name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is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Alberto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Fantin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, I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am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eleven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ears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old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, I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am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fat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tall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, I wear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glasses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, I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have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brown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hair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and green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eyes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3" descr="one direction immagine mobile sar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896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olo 1"/>
          <p:cNvSpPr>
            <a:spLocks noGrp="1"/>
          </p:cNvSpPr>
          <p:nvPr>
            <p:ph type="ctrTitle"/>
          </p:nvPr>
        </p:nvSpPr>
        <p:spPr>
          <a:xfrm>
            <a:off x="7024688" y="607219"/>
            <a:ext cx="3643312" cy="1214438"/>
          </a:xfrm>
        </p:spPr>
        <p:txBody>
          <a:bodyPr>
            <a:normAutofit/>
          </a:bodyPr>
          <a:lstStyle/>
          <a:p>
            <a:r>
              <a:rPr lang="it-IT" altLang="it-IT" sz="3600" dirty="0" smtClean="0">
                <a:solidFill>
                  <a:srgbClr val="FC12A8"/>
                </a:solidFill>
              </a:rPr>
              <a:t>SARA BETTIOL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81313" y="5214938"/>
            <a:ext cx="7429500" cy="1643062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it-IT" sz="2000" dirty="0" err="1">
                <a:solidFill>
                  <a:srgbClr val="FFFF00"/>
                </a:solidFill>
              </a:rPr>
              <a:t>Hello</a:t>
            </a:r>
            <a:r>
              <a:rPr lang="it-IT" sz="2000" dirty="0">
                <a:solidFill>
                  <a:srgbClr val="FFFF00"/>
                </a:solidFill>
              </a:rPr>
              <a:t>,</a:t>
            </a:r>
            <a:r>
              <a:rPr lang="it-IT" sz="2000" dirty="0" err="1">
                <a:solidFill>
                  <a:srgbClr val="FFFF00"/>
                </a:solidFill>
              </a:rPr>
              <a:t>my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name</a:t>
            </a:r>
            <a:r>
              <a:rPr lang="it-IT" sz="2000" dirty="0">
                <a:solidFill>
                  <a:srgbClr val="FFFF00"/>
                </a:solidFill>
              </a:rPr>
              <a:t>’s Sara. I live in </a:t>
            </a:r>
            <a:r>
              <a:rPr lang="it-IT" sz="2000" dirty="0" err="1">
                <a:solidFill>
                  <a:srgbClr val="FFFF00"/>
                </a:solidFill>
              </a:rPr>
              <a:t>Villorba</a:t>
            </a:r>
            <a:r>
              <a:rPr lang="it-IT" sz="2000" dirty="0">
                <a:solidFill>
                  <a:srgbClr val="FFFF00"/>
                </a:solidFill>
              </a:rPr>
              <a:t>, Italy. I’m 11 </a:t>
            </a:r>
            <a:r>
              <a:rPr lang="it-IT" sz="2000" dirty="0" err="1">
                <a:solidFill>
                  <a:srgbClr val="FFFF00"/>
                </a:solidFill>
              </a:rPr>
              <a:t>Years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old</a:t>
            </a:r>
            <a:r>
              <a:rPr lang="it-IT" sz="2000" dirty="0">
                <a:solidFill>
                  <a:srgbClr val="FFFF00"/>
                </a:solidFill>
              </a:rPr>
              <a:t>. I’m </a:t>
            </a:r>
            <a:r>
              <a:rPr lang="it-IT" sz="2000" dirty="0" err="1">
                <a:solidFill>
                  <a:srgbClr val="FFFF00"/>
                </a:solidFill>
              </a:rPr>
              <a:t>student</a:t>
            </a:r>
            <a:r>
              <a:rPr lang="it-IT" sz="2000" dirty="0">
                <a:solidFill>
                  <a:srgbClr val="FFFF00"/>
                </a:solidFill>
              </a:rPr>
              <a:t> at “G. Scarpa “ </a:t>
            </a:r>
            <a:r>
              <a:rPr lang="it-IT" sz="2000">
                <a:solidFill>
                  <a:srgbClr val="FFFF00"/>
                </a:solidFill>
              </a:rPr>
              <a:t>school. </a:t>
            </a:r>
            <a:r>
              <a:rPr lang="it-IT" sz="2000" dirty="0" err="1">
                <a:solidFill>
                  <a:srgbClr val="FFFF00"/>
                </a:solidFill>
              </a:rPr>
              <a:t>My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favourite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animals</a:t>
            </a:r>
            <a:r>
              <a:rPr lang="it-IT" sz="2000" dirty="0">
                <a:solidFill>
                  <a:srgbClr val="FFFF00"/>
                </a:solidFill>
              </a:rPr>
              <a:t> are </a:t>
            </a:r>
            <a:r>
              <a:rPr lang="it-IT" sz="2000" dirty="0" err="1">
                <a:solidFill>
                  <a:srgbClr val="FFFF00"/>
                </a:solidFill>
              </a:rPr>
              <a:t>cat</a:t>
            </a:r>
            <a:r>
              <a:rPr lang="it-IT" sz="2000" dirty="0">
                <a:solidFill>
                  <a:srgbClr val="FFFF00"/>
                </a:solidFill>
              </a:rPr>
              <a:t> and </a:t>
            </a:r>
            <a:r>
              <a:rPr lang="it-IT" sz="2000" dirty="0" err="1">
                <a:solidFill>
                  <a:srgbClr val="FFFF00"/>
                </a:solidFill>
              </a:rPr>
              <a:t>horse</a:t>
            </a:r>
            <a:r>
              <a:rPr lang="it-IT" sz="2000" dirty="0">
                <a:solidFill>
                  <a:srgbClr val="FFFF00"/>
                </a:solidFill>
              </a:rPr>
              <a:t>  and </a:t>
            </a:r>
            <a:r>
              <a:rPr lang="it-IT" sz="2000" dirty="0" err="1">
                <a:solidFill>
                  <a:srgbClr val="FFFF00"/>
                </a:solidFill>
              </a:rPr>
              <a:t>my</a:t>
            </a:r>
            <a:r>
              <a:rPr lang="it-IT" sz="2000" dirty="0">
                <a:solidFill>
                  <a:srgbClr val="FFFF00"/>
                </a:solidFill>
              </a:rPr>
              <a:t> favorite </a:t>
            </a:r>
            <a:r>
              <a:rPr lang="it-IT" sz="2000" dirty="0" err="1">
                <a:solidFill>
                  <a:srgbClr val="FFFF00"/>
                </a:solidFill>
              </a:rPr>
              <a:t>colors</a:t>
            </a:r>
            <a:r>
              <a:rPr lang="it-IT" sz="2000" dirty="0">
                <a:solidFill>
                  <a:srgbClr val="FFFF00"/>
                </a:solidFill>
              </a:rPr>
              <a:t> are </a:t>
            </a:r>
            <a:r>
              <a:rPr lang="it-IT" sz="2000" dirty="0" err="1">
                <a:solidFill>
                  <a:srgbClr val="FFFF00"/>
                </a:solidFill>
              </a:rPr>
              <a:t>purple</a:t>
            </a:r>
            <a:r>
              <a:rPr lang="it-IT" sz="2000" dirty="0">
                <a:solidFill>
                  <a:srgbClr val="FFFF00"/>
                </a:solidFill>
              </a:rPr>
              <a:t> and </a:t>
            </a:r>
            <a:r>
              <a:rPr lang="it-IT" sz="2000" dirty="0" err="1">
                <a:solidFill>
                  <a:srgbClr val="FFFF00"/>
                </a:solidFill>
              </a:rPr>
              <a:t>pink</a:t>
            </a:r>
            <a:r>
              <a:rPr lang="it-IT" sz="2000" dirty="0">
                <a:solidFill>
                  <a:srgbClr val="FFFF00"/>
                </a:solidFill>
              </a:rPr>
              <a:t> . I </a:t>
            </a:r>
            <a:r>
              <a:rPr lang="it-IT" sz="2000" dirty="0" err="1">
                <a:solidFill>
                  <a:srgbClr val="FFFF00"/>
                </a:solidFill>
              </a:rPr>
              <a:t>practise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artistic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gym</a:t>
            </a:r>
            <a:r>
              <a:rPr lang="it-IT" sz="2000" dirty="0">
                <a:solidFill>
                  <a:srgbClr val="FFFF00"/>
                </a:solidFill>
              </a:rPr>
              <a:t>. </a:t>
            </a:r>
            <a:r>
              <a:rPr lang="it-IT" sz="2000" dirty="0" err="1">
                <a:solidFill>
                  <a:srgbClr val="FFFF00"/>
                </a:solidFill>
              </a:rPr>
              <a:t>My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favourite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singers</a:t>
            </a:r>
            <a:r>
              <a:rPr lang="it-IT" sz="2000" dirty="0">
                <a:solidFill>
                  <a:srgbClr val="FFFF00"/>
                </a:solidFill>
              </a:rPr>
              <a:t> are </a:t>
            </a:r>
            <a:r>
              <a:rPr lang="it-IT" sz="2000" dirty="0" err="1">
                <a:solidFill>
                  <a:srgbClr val="FFFF00"/>
                </a:solidFill>
              </a:rPr>
              <a:t>One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directon</a:t>
            </a:r>
            <a:r>
              <a:rPr lang="it-IT" sz="2000" dirty="0">
                <a:solidFill>
                  <a:srgbClr val="FFFF00"/>
                </a:solidFill>
              </a:rPr>
              <a:t> and Ariana Grande and </a:t>
            </a:r>
            <a:r>
              <a:rPr lang="it-IT" sz="2000" dirty="0" err="1">
                <a:solidFill>
                  <a:srgbClr val="FFFF00"/>
                </a:solidFill>
              </a:rPr>
              <a:t>my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favourite</a:t>
            </a:r>
            <a:r>
              <a:rPr lang="it-IT" sz="2000" dirty="0">
                <a:solidFill>
                  <a:srgbClr val="FFFF00"/>
                </a:solidFill>
              </a:rPr>
              <a:t> tv show </a:t>
            </a:r>
            <a:r>
              <a:rPr lang="it-IT" sz="2000" dirty="0" err="1">
                <a:solidFill>
                  <a:srgbClr val="FFFF00"/>
                </a:solidFill>
              </a:rPr>
              <a:t>is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it-IT" sz="2000" dirty="0">
                <a:solidFill>
                  <a:srgbClr val="FFFF00"/>
                </a:solidFill>
              </a:rPr>
              <a:t>“ </a:t>
            </a:r>
            <a:r>
              <a:rPr lang="it-IT" sz="2000" dirty="0" err="1">
                <a:solidFill>
                  <a:srgbClr val="FFFF00"/>
                </a:solidFill>
              </a:rPr>
              <a:t>cake</a:t>
            </a:r>
            <a:r>
              <a:rPr lang="it-IT" sz="2000" dirty="0">
                <a:solidFill>
                  <a:srgbClr val="FFFF00"/>
                </a:solidFill>
              </a:rPr>
              <a:t> boss”.</a:t>
            </a:r>
          </a:p>
          <a:p>
            <a:pPr>
              <a:defRPr/>
            </a:pPr>
            <a:endParaRPr lang="it-IT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 descr="immagine one direction don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21" y="1285875"/>
            <a:ext cx="87868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39063" y="678656"/>
            <a:ext cx="2928937" cy="12144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sz="3100" dirty="0" smtClean="0"/>
              <a:t>DONITA BAJRAKTARI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4000500" cy="2571750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it-IT" sz="2000" dirty="0" err="1">
                <a:latin typeface="Berlin Sans FB" pitchFamily="34" charset="0"/>
              </a:rPr>
              <a:t>Hello</a:t>
            </a:r>
            <a:r>
              <a:rPr lang="it-IT" sz="2000" dirty="0">
                <a:latin typeface="Berlin Sans FB" pitchFamily="34" charset="0"/>
              </a:rPr>
              <a:t> </a:t>
            </a:r>
            <a:r>
              <a:rPr lang="it-IT" sz="2000" dirty="0" err="1">
                <a:latin typeface="Berlin Sans FB" pitchFamily="34" charset="0"/>
              </a:rPr>
              <a:t>my</a:t>
            </a:r>
            <a:r>
              <a:rPr lang="it-IT" sz="2000" dirty="0">
                <a:latin typeface="Berlin Sans FB" pitchFamily="34" charset="0"/>
              </a:rPr>
              <a:t> </a:t>
            </a:r>
            <a:r>
              <a:rPr lang="it-IT" sz="2000" dirty="0" err="1">
                <a:latin typeface="Berlin Sans FB" pitchFamily="34" charset="0"/>
              </a:rPr>
              <a:t>name</a:t>
            </a:r>
            <a:r>
              <a:rPr lang="it-IT" sz="2000" dirty="0">
                <a:latin typeface="Berlin Sans FB" pitchFamily="34" charset="0"/>
              </a:rPr>
              <a:t>’s </a:t>
            </a:r>
            <a:r>
              <a:rPr lang="it-IT" sz="2000" dirty="0" err="1">
                <a:latin typeface="Berlin Sans FB" pitchFamily="34" charset="0"/>
              </a:rPr>
              <a:t>Donita</a:t>
            </a:r>
            <a:r>
              <a:rPr lang="it-IT" sz="2000" dirty="0">
                <a:latin typeface="Berlin Sans FB" pitchFamily="34" charset="0"/>
              </a:rPr>
              <a:t> . I live in Italy, in </a:t>
            </a:r>
            <a:r>
              <a:rPr lang="it-IT" sz="2000" dirty="0" err="1">
                <a:latin typeface="Berlin Sans FB" pitchFamily="34" charset="0"/>
              </a:rPr>
              <a:t>Santandrà</a:t>
            </a:r>
            <a:r>
              <a:rPr lang="it-IT" sz="2000" dirty="0">
                <a:latin typeface="Berlin Sans FB" pitchFamily="34" charset="0"/>
              </a:rPr>
              <a:t> . </a:t>
            </a:r>
          </a:p>
          <a:p>
            <a:pPr>
              <a:defRPr/>
            </a:pPr>
            <a:r>
              <a:rPr lang="it-IT" sz="2000" dirty="0">
                <a:latin typeface="Berlin Sans FB" pitchFamily="34" charset="0"/>
              </a:rPr>
              <a:t>I’m 11 </a:t>
            </a:r>
            <a:r>
              <a:rPr lang="it-IT" sz="2000" dirty="0" err="1">
                <a:latin typeface="Berlin Sans FB" pitchFamily="34" charset="0"/>
              </a:rPr>
              <a:t>years</a:t>
            </a:r>
            <a:r>
              <a:rPr lang="it-IT" sz="2000" dirty="0">
                <a:latin typeface="Berlin Sans FB" pitchFamily="34" charset="0"/>
              </a:rPr>
              <a:t> </a:t>
            </a:r>
            <a:r>
              <a:rPr lang="it-IT" sz="2000" dirty="0" err="1">
                <a:latin typeface="Berlin Sans FB" pitchFamily="34" charset="0"/>
              </a:rPr>
              <a:t>old</a:t>
            </a:r>
            <a:r>
              <a:rPr lang="it-IT" sz="2000" dirty="0">
                <a:latin typeface="Berlin Sans FB" pitchFamily="34" charset="0"/>
              </a:rPr>
              <a:t>. I’m </a:t>
            </a:r>
            <a:r>
              <a:rPr lang="it-IT" sz="2000" dirty="0" err="1">
                <a:latin typeface="Berlin Sans FB" pitchFamily="34" charset="0"/>
              </a:rPr>
              <a:t>student</a:t>
            </a:r>
            <a:r>
              <a:rPr lang="it-IT" sz="2000" dirty="0">
                <a:latin typeface="Berlin Sans FB" pitchFamily="34" charset="0"/>
              </a:rPr>
              <a:t> at “G. Scarpa” </a:t>
            </a:r>
            <a:r>
              <a:rPr lang="it-IT" sz="2000" dirty="0" err="1">
                <a:latin typeface="Berlin Sans FB" pitchFamily="34" charset="0"/>
              </a:rPr>
              <a:t>school</a:t>
            </a:r>
            <a:r>
              <a:rPr lang="it-IT" sz="2000" dirty="0">
                <a:latin typeface="Berlin Sans FB" pitchFamily="34" charset="0"/>
              </a:rPr>
              <a:t> . </a:t>
            </a:r>
            <a:r>
              <a:rPr lang="it-IT" sz="2000" dirty="0" err="1">
                <a:latin typeface="Berlin Sans FB" pitchFamily="34" charset="0"/>
              </a:rPr>
              <a:t>My</a:t>
            </a:r>
            <a:r>
              <a:rPr lang="it-IT" sz="2000" dirty="0">
                <a:latin typeface="Berlin Sans FB" pitchFamily="34" charset="0"/>
              </a:rPr>
              <a:t> </a:t>
            </a:r>
            <a:r>
              <a:rPr lang="it-IT" sz="2000" dirty="0" err="1">
                <a:latin typeface="Berlin Sans FB" pitchFamily="34" charset="0"/>
              </a:rPr>
              <a:t>favourite</a:t>
            </a:r>
            <a:r>
              <a:rPr lang="it-IT" sz="2000" dirty="0">
                <a:latin typeface="Berlin Sans FB" pitchFamily="34" charset="0"/>
              </a:rPr>
              <a:t> </a:t>
            </a:r>
            <a:r>
              <a:rPr lang="it-IT" sz="2000" dirty="0" err="1">
                <a:latin typeface="Berlin Sans FB" pitchFamily="34" charset="0"/>
              </a:rPr>
              <a:t>animal</a:t>
            </a:r>
            <a:r>
              <a:rPr lang="it-IT" sz="2000" dirty="0">
                <a:latin typeface="Berlin Sans FB" pitchFamily="34" charset="0"/>
              </a:rPr>
              <a:t> </a:t>
            </a:r>
            <a:r>
              <a:rPr lang="it-IT" sz="2000" dirty="0" err="1">
                <a:latin typeface="Berlin Sans FB" pitchFamily="34" charset="0"/>
              </a:rPr>
              <a:t>is</a:t>
            </a:r>
            <a:r>
              <a:rPr lang="it-IT" sz="2000" dirty="0">
                <a:latin typeface="Berlin Sans FB" pitchFamily="34" charset="0"/>
              </a:rPr>
              <a:t> </a:t>
            </a:r>
            <a:r>
              <a:rPr lang="it-IT" sz="2000" dirty="0" err="1">
                <a:latin typeface="Berlin Sans FB" pitchFamily="34" charset="0"/>
              </a:rPr>
              <a:t>horse</a:t>
            </a:r>
            <a:r>
              <a:rPr lang="it-IT" sz="2000" dirty="0">
                <a:latin typeface="Berlin Sans FB" pitchFamily="34" charset="0"/>
              </a:rPr>
              <a:t> and </a:t>
            </a:r>
            <a:r>
              <a:rPr lang="it-IT" sz="2000" dirty="0" err="1">
                <a:latin typeface="Berlin Sans FB" pitchFamily="34" charset="0"/>
              </a:rPr>
              <a:t>my</a:t>
            </a:r>
            <a:r>
              <a:rPr lang="it-IT" sz="2000" dirty="0">
                <a:latin typeface="Berlin Sans FB" pitchFamily="34" charset="0"/>
              </a:rPr>
              <a:t> </a:t>
            </a:r>
            <a:r>
              <a:rPr lang="it-IT" sz="2000" dirty="0" err="1">
                <a:latin typeface="Berlin Sans FB" pitchFamily="34" charset="0"/>
              </a:rPr>
              <a:t>favourite</a:t>
            </a:r>
            <a:r>
              <a:rPr lang="it-IT" sz="2000" dirty="0">
                <a:latin typeface="Berlin Sans FB" pitchFamily="34" charset="0"/>
              </a:rPr>
              <a:t> </a:t>
            </a:r>
            <a:r>
              <a:rPr lang="it-IT" sz="2000" dirty="0" err="1">
                <a:latin typeface="Berlin Sans FB" pitchFamily="34" charset="0"/>
              </a:rPr>
              <a:t>coulors</a:t>
            </a:r>
            <a:r>
              <a:rPr lang="it-IT" sz="2000" dirty="0">
                <a:latin typeface="Berlin Sans FB" pitchFamily="34" charset="0"/>
              </a:rPr>
              <a:t> are </a:t>
            </a:r>
            <a:r>
              <a:rPr lang="it-IT" sz="2000" dirty="0" err="1">
                <a:latin typeface="Berlin Sans FB" pitchFamily="34" charset="0"/>
              </a:rPr>
              <a:t>pink</a:t>
            </a:r>
            <a:r>
              <a:rPr lang="it-IT" sz="2000" dirty="0">
                <a:latin typeface="Berlin Sans FB" pitchFamily="34" charset="0"/>
              </a:rPr>
              <a:t> and water-green. I love </a:t>
            </a:r>
            <a:r>
              <a:rPr lang="it-IT" sz="2000" dirty="0" err="1">
                <a:latin typeface="Berlin Sans FB" pitchFamily="34" charset="0"/>
              </a:rPr>
              <a:t>One</a:t>
            </a:r>
            <a:r>
              <a:rPr lang="it-IT" sz="2000" dirty="0">
                <a:latin typeface="Berlin Sans FB" pitchFamily="34" charset="0"/>
              </a:rPr>
              <a:t> direction, and </a:t>
            </a:r>
            <a:r>
              <a:rPr lang="it-IT" sz="2000" dirty="0" err="1">
                <a:latin typeface="Berlin Sans FB" pitchFamily="34" charset="0"/>
              </a:rPr>
              <a:t>my</a:t>
            </a:r>
            <a:r>
              <a:rPr lang="it-IT" sz="2000" dirty="0">
                <a:latin typeface="Berlin Sans FB" pitchFamily="34" charset="0"/>
              </a:rPr>
              <a:t> </a:t>
            </a:r>
            <a:r>
              <a:rPr lang="it-IT" sz="2000" dirty="0" err="1">
                <a:latin typeface="Berlin Sans FB" pitchFamily="34" charset="0"/>
              </a:rPr>
              <a:t>favourite</a:t>
            </a:r>
            <a:r>
              <a:rPr lang="it-IT" sz="2000" dirty="0">
                <a:latin typeface="Berlin Sans FB" pitchFamily="34" charset="0"/>
              </a:rPr>
              <a:t> tv </a:t>
            </a:r>
            <a:r>
              <a:rPr lang="it-IT" sz="2000" dirty="0" err="1">
                <a:latin typeface="Berlin Sans FB" pitchFamily="34" charset="0"/>
              </a:rPr>
              <a:t>shows</a:t>
            </a:r>
            <a:r>
              <a:rPr lang="it-IT" sz="2000" dirty="0">
                <a:latin typeface="Berlin Sans FB" pitchFamily="34" charset="0"/>
              </a:rPr>
              <a:t> are “I </a:t>
            </a:r>
            <a:r>
              <a:rPr lang="it-IT" sz="2000" dirty="0" err="1">
                <a:latin typeface="Berlin Sans FB" pitchFamily="34" charset="0"/>
              </a:rPr>
              <a:t>carly</a:t>
            </a:r>
            <a:r>
              <a:rPr lang="it-IT" sz="2000" dirty="0">
                <a:latin typeface="Berlin Sans FB" pitchFamily="34" charset="0"/>
              </a:rPr>
              <a:t>” and “</a:t>
            </a:r>
            <a:r>
              <a:rPr lang="it-IT" sz="2000" dirty="0" err="1">
                <a:latin typeface="Berlin Sans FB" pitchFamily="34" charset="0"/>
              </a:rPr>
              <a:t>Victorious</a:t>
            </a:r>
            <a:r>
              <a:rPr lang="it-IT" sz="2000" dirty="0">
                <a:latin typeface="Berlin Sans FB" pitchFamily="34" charset="0"/>
              </a:rPr>
              <a:t>”.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4" descr="one direction v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olo 1"/>
          <p:cNvSpPr>
            <a:spLocks noGrp="1"/>
          </p:cNvSpPr>
          <p:nvPr>
            <p:ph type="ctrTitle"/>
          </p:nvPr>
        </p:nvSpPr>
        <p:spPr>
          <a:xfrm>
            <a:off x="1524001" y="0"/>
            <a:ext cx="4500563" cy="642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mtClean="0">
                <a:solidFill>
                  <a:srgbClr val="66FFCC"/>
                </a:solidFill>
              </a:rPr>
              <a:t>VALENTINA</a:t>
            </a:r>
          </a:p>
        </p:txBody>
      </p:sp>
      <p:sp>
        <p:nvSpPr>
          <p:cNvPr id="2052" name="Sottotitolo 2"/>
          <p:cNvSpPr>
            <a:spLocks noGrp="1"/>
          </p:cNvSpPr>
          <p:nvPr>
            <p:ph type="subTitle" idx="1"/>
          </p:nvPr>
        </p:nvSpPr>
        <p:spPr>
          <a:xfrm>
            <a:off x="1524000" y="500063"/>
            <a:ext cx="6000750" cy="1071562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it-IT" altLang="it-IT" sz="1200" b="1">
                <a:solidFill>
                  <a:srgbClr val="FF0000"/>
                </a:solidFill>
              </a:rPr>
              <a:t>Mi chiamo Valentina Brait ho 11 anni e mezzo e sono nata il 16 giugno 2004.   </a:t>
            </a:r>
          </a:p>
          <a:p>
            <a:pPr eaLnBrk="1" hangingPunct="1"/>
            <a:r>
              <a:rPr lang="it-IT" altLang="it-IT" sz="1200" b="1">
                <a:solidFill>
                  <a:srgbClr val="FF0000"/>
                </a:solidFill>
              </a:rPr>
              <a:t>Porto qualche volta gli occhiali.</a:t>
            </a:r>
          </a:p>
          <a:p>
            <a:pPr eaLnBrk="1" hangingPunct="1"/>
            <a:r>
              <a:rPr lang="it-IT" altLang="it-IT" sz="1200" b="1">
                <a:solidFill>
                  <a:srgbClr val="FF0000"/>
                </a:solidFill>
              </a:rPr>
              <a:t>Mi piace la pallavolo e infatti la pratico!</a:t>
            </a:r>
          </a:p>
          <a:p>
            <a:pPr eaLnBrk="1" hangingPunct="1"/>
            <a:r>
              <a:rPr lang="it-IT" altLang="it-IT" sz="1200" b="1">
                <a:solidFill>
                  <a:srgbClr val="FF0000"/>
                </a:solidFill>
              </a:rPr>
              <a:t>Il mio telefilm preferito è i-carly,il mio attore preferito è Robert Pattison.</a:t>
            </a:r>
          </a:p>
          <a:p>
            <a:pPr eaLnBrk="1" hangingPunct="1"/>
            <a:r>
              <a:rPr lang="it-IT" altLang="it-IT" sz="1200" b="1">
                <a:solidFill>
                  <a:srgbClr val="FF0000"/>
                </a:solidFill>
              </a:rPr>
              <a:t>La mia band preferita sono gli One Direction!!!!!!</a:t>
            </a:r>
          </a:p>
          <a:p>
            <a:pPr eaLnBrk="1" hangingPunct="1"/>
            <a:r>
              <a:rPr lang="it-IT" altLang="it-IT" sz="1200" b="1">
                <a:solidFill>
                  <a:srgbClr val="FF0000"/>
                </a:solidFill>
              </a:rPr>
              <a:t>                                                                   Ciao ciao!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3024188" y="5357814"/>
            <a:ext cx="6400800" cy="150018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b="1" i="1" dirty="0" err="1">
                <a:solidFill>
                  <a:srgbClr val="FFFF00"/>
                </a:solidFill>
              </a:rPr>
              <a:t>My</a:t>
            </a:r>
            <a:r>
              <a:rPr lang="it-IT" sz="3200" b="1" i="1" dirty="0">
                <a:solidFill>
                  <a:srgbClr val="FFFF00"/>
                </a:solidFill>
              </a:rPr>
              <a:t> </a:t>
            </a:r>
            <a:r>
              <a:rPr lang="it-IT" sz="3200" b="1" i="1" dirty="0" err="1">
                <a:solidFill>
                  <a:srgbClr val="FFFF00"/>
                </a:solidFill>
              </a:rPr>
              <a:t>name</a:t>
            </a:r>
            <a:r>
              <a:rPr lang="it-IT" sz="3200" b="1" i="1" dirty="0">
                <a:solidFill>
                  <a:srgbClr val="FFFF00"/>
                </a:solidFill>
              </a:rPr>
              <a:t> </a:t>
            </a:r>
            <a:r>
              <a:rPr lang="it-IT" sz="3200" b="1" i="1" dirty="0" err="1">
                <a:solidFill>
                  <a:srgbClr val="FFFF00"/>
                </a:solidFill>
              </a:rPr>
              <a:t>is</a:t>
            </a:r>
            <a:r>
              <a:rPr lang="it-IT" sz="3200" b="1" i="1" dirty="0">
                <a:solidFill>
                  <a:srgbClr val="FFFF00"/>
                </a:solidFill>
              </a:rPr>
              <a:t> Valentina </a:t>
            </a:r>
            <a:r>
              <a:rPr lang="it-IT" sz="3200" b="1" i="1" dirty="0" err="1">
                <a:solidFill>
                  <a:srgbClr val="FFFF00"/>
                </a:solidFill>
              </a:rPr>
              <a:t>Brait</a:t>
            </a:r>
            <a:r>
              <a:rPr lang="it-IT" sz="3200" b="1" i="1" dirty="0">
                <a:solidFill>
                  <a:srgbClr val="FFFF00"/>
                </a:solidFill>
              </a:rPr>
              <a:t>. I’</a:t>
            </a:r>
            <a:r>
              <a:rPr lang="it-IT" sz="3200" b="1" i="1" dirty="0" err="1">
                <a:solidFill>
                  <a:srgbClr val="FFFF00"/>
                </a:solidFill>
              </a:rPr>
              <a:t>am</a:t>
            </a:r>
            <a:r>
              <a:rPr lang="it-IT" sz="3200" b="1" i="1" dirty="0">
                <a:solidFill>
                  <a:srgbClr val="FFFF00"/>
                </a:solidFill>
              </a:rPr>
              <a:t> 11 </a:t>
            </a:r>
            <a:r>
              <a:rPr lang="it-IT" sz="3200" b="1" i="1" dirty="0" err="1">
                <a:solidFill>
                  <a:srgbClr val="FFFF00"/>
                </a:solidFill>
              </a:rPr>
              <a:t>years</a:t>
            </a:r>
            <a:r>
              <a:rPr lang="it-IT" sz="3200" b="1" i="1" dirty="0">
                <a:solidFill>
                  <a:srgbClr val="FFFF00"/>
                </a:solidFill>
              </a:rPr>
              <a:t> </a:t>
            </a:r>
            <a:r>
              <a:rPr lang="it-IT" sz="3200" b="1" i="1" dirty="0" err="1">
                <a:solidFill>
                  <a:srgbClr val="FFFF00"/>
                </a:solidFill>
              </a:rPr>
              <a:t>old</a:t>
            </a:r>
            <a:r>
              <a:rPr lang="it-IT" sz="3200" b="1" i="1" dirty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3200" b="1" i="1" dirty="0" err="1">
                <a:solidFill>
                  <a:srgbClr val="FFFF00"/>
                </a:solidFill>
              </a:rPr>
              <a:t>My</a:t>
            </a:r>
            <a:r>
              <a:rPr lang="it-IT" sz="3200" b="1" i="1" dirty="0">
                <a:solidFill>
                  <a:srgbClr val="FFFF00"/>
                </a:solidFill>
              </a:rPr>
              <a:t> favorite sport </a:t>
            </a:r>
            <a:r>
              <a:rPr lang="it-IT" sz="3200" b="1" i="1" dirty="0" err="1">
                <a:solidFill>
                  <a:srgbClr val="FFFF00"/>
                </a:solidFill>
              </a:rPr>
              <a:t>is</a:t>
            </a:r>
            <a:r>
              <a:rPr lang="it-IT" sz="3200" b="1" i="1" dirty="0">
                <a:solidFill>
                  <a:srgbClr val="FFFF00"/>
                </a:solidFill>
              </a:rPr>
              <a:t> volleyball and </a:t>
            </a:r>
            <a:r>
              <a:rPr lang="it-IT" sz="3200" b="1" i="1" dirty="0" err="1">
                <a:solidFill>
                  <a:srgbClr val="FFFF00"/>
                </a:solidFill>
              </a:rPr>
              <a:t>my</a:t>
            </a:r>
            <a:r>
              <a:rPr lang="it-IT" sz="3200" b="1" i="1" dirty="0">
                <a:solidFill>
                  <a:srgbClr val="FFFF00"/>
                </a:solidFill>
              </a:rPr>
              <a:t> </a:t>
            </a:r>
            <a:r>
              <a:rPr lang="it-IT" sz="3200" b="1" i="1" dirty="0" err="1">
                <a:solidFill>
                  <a:srgbClr val="FFFF00"/>
                </a:solidFill>
              </a:rPr>
              <a:t>favorit</a:t>
            </a:r>
            <a:r>
              <a:rPr lang="it-IT" sz="3200" b="1" i="1" dirty="0">
                <a:solidFill>
                  <a:srgbClr val="FFFF00"/>
                </a:solidFill>
              </a:rPr>
              <a:t> </a:t>
            </a:r>
            <a:r>
              <a:rPr lang="it-IT" sz="3200" b="1" i="1" dirty="0" err="1">
                <a:solidFill>
                  <a:srgbClr val="FFFF00"/>
                </a:solidFill>
              </a:rPr>
              <a:t>movien</a:t>
            </a:r>
            <a:r>
              <a:rPr lang="it-IT" sz="3200" b="1" i="1" dirty="0">
                <a:solidFill>
                  <a:srgbClr val="FFFF00"/>
                </a:solidFill>
              </a:rPr>
              <a:t> </a:t>
            </a:r>
            <a:r>
              <a:rPr lang="it-IT" sz="3200" b="1" i="1" dirty="0" err="1">
                <a:solidFill>
                  <a:srgbClr val="FFFF00"/>
                </a:solidFill>
              </a:rPr>
              <a:t>is</a:t>
            </a:r>
            <a:r>
              <a:rPr lang="it-IT" sz="3200" b="1" i="1" dirty="0">
                <a:solidFill>
                  <a:srgbClr val="FFFF00"/>
                </a:solidFill>
              </a:rPr>
              <a:t> </a:t>
            </a:r>
            <a:r>
              <a:rPr lang="it-IT" sz="3200" b="1" i="1" dirty="0" err="1">
                <a:solidFill>
                  <a:srgbClr val="FFFF00"/>
                </a:solidFill>
              </a:rPr>
              <a:t>i-carly</a:t>
            </a:r>
            <a:r>
              <a:rPr lang="it-IT" sz="3200" b="1" i="1" dirty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3200" b="1" i="1" dirty="0" err="1">
                <a:solidFill>
                  <a:srgbClr val="FFFF00"/>
                </a:solidFill>
              </a:rPr>
              <a:t>My</a:t>
            </a:r>
            <a:r>
              <a:rPr lang="it-IT" sz="3200" b="1" i="1" dirty="0">
                <a:solidFill>
                  <a:srgbClr val="FFFF00"/>
                </a:solidFill>
              </a:rPr>
              <a:t> favorite </a:t>
            </a:r>
            <a:r>
              <a:rPr lang="it-IT" sz="3200" b="1" i="1" dirty="0" err="1">
                <a:solidFill>
                  <a:srgbClr val="FFFF00"/>
                </a:solidFill>
              </a:rPr>
              <a:t>actor</a:t>
            </a:r>
            <a:r>
              <a:rPr lang="it-IT" sz="3200" b="1" i="1" dirty="0">
                <a:solidFill>
                  <a:srgbClr val="FFFF00"/>
                </a:solidFill>
              </a:rPr>
              <a:t>’s Robert </a:t>
            </a:r>
            <a:r>
              <a:rPr lang="it-IT" sz="3200" b="1" i="1" dirty="0" err="1">
                <a:solidFill>
                  <a:srgbClr val="FFFF00"/>
                </a:solidFill>
              </a:rPr>
              <a:t>Pattison</a:t>
            </a:r>
            <a:r>
              <a:rPr lang="it-IT" sz="3200" b="1" i="1" dirty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3200" b="1" i="1" dirty="0" err="1">
                <a:solidFill>
                  <a:srgbClr val="FFFF00"/>
                </a:solidFill>
              </a:rPr>
              <a:t>My</a:t>
            </a:r>
            <a:r>
              <a:rPr lang="it-IT" sz="3200" b="1" i="1" dirty="0">
                <a:solidFill>
                  <a:srgbClr val="FFFF00"/>
                </a:solidFill>
              </a:rPr>
              <a:t> favorite band are </a:t>
            </a:r>
            <a:r>
              <a:rPr lang="it-IT" sz="3200" b="1" i="1" dirty="0" err="1">
                <a:solidFill>
                  <a:srgbClr val="FFFF00"/>
                </a:solidFill>
              </a:rPr>
              <a:t>One</a:t>
            </a:r>
            <a:r>
              <a:rPr lang="it-IT" sz="3200" b="1" i="1" dirty="0">
                <a:solidFill>
                  <a:srgbClr val="FFFF00"/>
                </a:solidFill>
              </a:rPr>
              <a:t> direction!!!!!!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3200" b="1" i="1" dirty="0">
                <a:solidFill>
                  <a:srgbClr val="FFFF00"/>
                </a:solidFill>
              </a:rPr>
              <a:t>Bye </a:t>
            </a:r>
            <a:r>
              <a:rPr lang="it-IT" sz="3200" b="1" i="1" dirty="0" err="1">
                <a:solidFill>
                  <a:srgbClr val="FFFF00"/>
                </a:solidFill>
              </a:rPr>
              <a:t>bye</a:t>
            </a:r>
            <a:r>
              <a:rPr lang="it-IT" sz="3200" b="1" i="1" dirty="0">
                <a:solidFill>
                  <a:srgbClr val="FFFF00"/>
                </a:solidFill>
              </a:rPr>
              <a:t>!</a:t>
            </a:r>
          </a:p>
          <a:p>
            <a:pPr algn="ctr">
              <a:spcBef>
                <a:spcPct val="20000"/>
              </a:spcBef>
              <a:defRPr/>
            </a:pPr>
            <a:endParaRPr lang="it-IT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 descr="btr bet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0"/>
            <a:ext cx="9525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olo 1"/>
          <p:cNvSpPr>
            <a:spLocks noGrp="1"/>
          </p:cNvSpPr>
          <p:nvPr>
            <p:ph type="ctrTitle"/>
          </p:nvPr>
        </p:nvSpPr>
        <p:spPr>
          <a:xfrm>
            <a:off x="1095376" y="-285750"/>
            <a:ext cx="5857875" cy="1571625"/>
          </a:xfrm>
        </p:spPr>
        <p:txBody>
          <a:bodyPr/>
          <a:lstStyle/>
          <a:p>
            <a:pPr eaLnBrk="1" hangingPunct="1"/>
            <a:r>
              <a:rPr lang="it-IT" altLang="it-IT" dirty="0" smtClean="0">
                <a:solidFill>
                  <a:srgbClr val="66FFCC"/>
                </a:solidFill>
              </a:rPr>
              <a:t>BETTY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09875" y="1126067"/>
            <a:ext cx="6400800" cy="54186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FFFF00"/>
                </a:solidFill>
              </a:rPr>
              <a:t>Hi, </a:t>
            </a:r>
            <a:r>
              <a:rPr lang="it-IT" sz="1600" b="1" dirty="0" err="1">
                <a:solidFill>
                  <a:srgbClr val="FFFF00"/>
                </a:solidFill>
              </a:rPr>
              <a:t>I’m</a:t>
            </a:r>
            <a:r>
              <a:rPr lang="it-IT" sz="1600" b="1" dirty="0">
                <a:solidFill>
                  <a:srgbClr val="FFFF00"/>
                </a:solidFill>
              </a:rPr>
              <a:t> </a:t>
            </a:r>
            <a:r>
              <a:rPr lang="it-IT" sz="1600" b="1" i="1" dirty="0">
                <a:solidFill>
                  <a:srgbClr val="FFFF00"/>
                </a:solidFill>
              </a:rPr>
              <a:t>Betty!</a:t>
            </a:r>
          </a:p>
          <a:p>
            <a:pPr>
              <a:defRPr/>
            </a:pPr>
            <a:r>
              <a:rPr lang="it-IT" sz="1600" b="1" i="1" dirty="0" err="1">
                <a:solidFill>
                  <a:srgbClr val="FFFF00"/>
                </a:solidFill>
              </a:rPr>
              <a:t>I’m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italian</a:t>
            </a:r>
            <a:r>
              <a:rPr lang="it-IT" sz="1600" b="1" i="1" dirty="0">
                <a:solidFill>
                  <a:srgbClr val="FFFF00"/>
                </a:solidFill>
              </a:rPr>
              <a:t> and </a:t>
            </a:r>
            <a:r>
              <a:rPr lang="it-IT" sz="1600" b="1" i="1" dirty="0" err="1">
                <a:solidFill>
                  <a:srgbClr val="FFFF00"/>
                </a:solidFill>
              </a:rPr>
              <a:t>I’m</a:t>
            </a:r>
            <a:r>
              <a:rPr lang="it-IT" sz="1600" b="1" i="1" dirty="0">
                <a:solidFill>
                  <a:srgbClr val="FFFF00"/>
                </a:solidFill>
              </a:rPr>
              <a:t> 12 </a:t>
            </a:r>
            <a:r>
              <a:rPr lang="it-IT" sz="1600" b="1" i="1" dirty="0" err="1">
                <a:solidFill>
                  <a:srgbClr val="FFFF00"/>
                </a:solidFill>
              </a:rPr>
              <a:t>years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old</a:t>
            </a:r>
            <a:r>
              <a:rPr lang="it-IT" sz="1600" b="1" i="1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it-IT" sz="1600" b="1" i="1" dirty="0" err="1" smtClean="0">
                <a:solidFill>
                  <a:srgbClr val="FFFF00"/>
                </a:solidFill>
              </a:rPr>
              <a:t>I’m</a:t>
            </a:r>
            <a:r>
              <a:rPr lang="it-IT" sz="1600" b="1" i="1" dirty="0" smtClean="0">
                <a:solidFill>
                  <a:srgbClr val="FFFF00"/>
                </a:solidFill>
              </a:rPr>
              <a:t> </a:t>
            </a:r>
            <a:r>
              <a:rPr lang="it-IT" sz="1600" b="1" i="1" dirty="0">
                <a:solidFill>
                  <a:srgbClr val="FFFF00"/>
                </a:solidFill>
              </a:rPr>
              <a:t>a </a:t>
            </a:r>
            <a:r>
              <a:rPr lang="it-IT" sz="1600" b="1" i="1" dirty="0" err="1">
                <a:solidFill>
                  <a:srgbClr val="FFFF00"/>
                </a:solidFill>
              </a:rPr>
              <a:t>student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at</a:t>
            </a:r>
            <a:r>
              <a:rPr lang="it-IT" sz="1600" b="1" i="1" dirty="0">
                <a:solidFill>
                  <a:srgbClr val="FFFF00"/>
                </a:solidFill>
              </a:rPr>
              <a:t> “Giuseppe Scarpa” 1st </a:t>
            </a:r>
            <a:r>
              <a:rPr lang="it-IT" sz="1600" b="1" i="1" dirty="0" err="1">
                <a:solidFill>
                  <a:srgbClr val="FFFF00"/>
                </a:solidFill>
              </a:rPr>
              <a:t>Secondary</a:t>
            </a:r>
            <a:r>
              <a:rPr lang="it-IT" sz="1600" b="1" i="1" dirty="0">
                <a:solidFill>
                  <a:srgbClr val="FFFF00"/>
                </a:solidFill>
              </a:rPr>
              <a:t> School in Villorba, Treviso, </a:t>
            </a:r>
            <a:r>
              <a:rPr lang="it-IT" sz="1600" b="1" i="1" dirty="0" err="1">
                <a:solidFill>
                  <a:srgbClr val="FFFF00"/>
                </a:solidFill>
              </a:rPr>
              <a:t>Italy</a:t>
            </a:r>
            <a:r>
              <a:rPr lang="it-IT" sz="1600" b="1" i="1" dirty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it-IT" sz="1600" b="1" i="1" dirty="0" err="1">
                <a:solidFill>
                  <a:srgbClr val="FFFF00"/>
                </a:solidFill>
              </a:rPr>
              <a:t>It’s</a:t>
            </a:r>
            <a:r>
              <a:rPr lang="it-IT" sz="1600" b="1" i="1" dirty="0">
                <a:solidFill>
                  <a:srgbClr val="FFFF00"/>
                </a:solidFill>
              </a:rPr>
              <a:t> a small </a:t>
            </a:r>
            <a:r>
              <a:rPr lang="it-IT" sz="1600" b="1" i="1" dirty="0" err="1">
                <a:solidFill>
                  <a:srgbClr val="FFFF00"/>
                </a:solidFill>
              </a:rPr>
              <a:t>school</a:t>
            </a:r>
            <a:r>
              <a:rPr lang="it-IT" sz="1600" b="1" i="1" dirty="0">
                <a:solidFill>
                  <a:srgbClr val="FFFF00"/>
                </a:solidFill>
              </a:rPr>
              <a:t> with over 200 </a:t>
            </a:r>
            <a:r>
              <a:rPr lang="it-IT" sz="1600" b="1" i="1" dirty="0" err="1">
                <a:solidFill>
                  <a:srgbClr val="FFFF00"/>
                </a:solidFill>
              </a:rPr>
              <a:t>students</a:t>
            </a:r>
            <a:r>
              <a:rPr lang="it-IT" sz="1600" b="1" i="1" dirty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it-IT" sz="1600" b="1" i="1" dirty="0">
                <a:solidFill>
                  <a:srgbClr val="FFFF00"/>
                </a:solidFill>
              </a:rPr>
              <a:t>My favorite </a:t>
            </a:r>
            <a:r>
              <a:rPr lang="it-IT" sz="1600" b="1" i="1" dirty="0" err="1">
                <a:solidFill>
                  <a:srgbClr val="FFFF00"/>
                </a:solidFill>
              </a:rPr>
              <a:t>school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subjects</a:t>
            </a:r>
            <a:r>
              <a:rPr lang="it-IT" sz="1600" b="1" i="1" dirty="0">
                <a:solidFill>
                  <a:srgbClr val="FFFF00"/>
                </a:solidFill>
              </a:rPr>
              <a:t> are </a:t>
            </a:r>
            <a:r>
              <a:rPr lang="it-IT" sz="1600" b="1" i="1" dirty="0" err="1" smtClean="0">
                <a:solidFill>
                  <a:srgbClr val="FFFF00"/>
                </a:solidFill>
              </a:rPr>
              <a:t>english</a:t>
            </a:r>
            <a:r>
              <a:rPr lang="it-IT" sz="1600" b="1" i="1" dirty="0" smtClean="0">
                <a:solidFill>
                  <a:srgbClr val="FFFF00"/>
                </a:solidFill>
              </a:rPr>
              <a:t> </a:t>
            </a:r>
            <a:r>
              <a:rPr lang="it-IT" sz="1600" b="1" i="1" dirty="0">
                <a:solidFill>
                  <a:srgbClr val="FFFF00"/>
                </a:solidFill>
              </a:rPr>
              <a:t>and </a:t>
            </a:r>
            <a:r>
              <a:rPr lang="it-IT" sz="1600" b="1" i="1" dirty="0" err="1">
                <a:solidFill>
                  <a:srgbClr val="FFFF00"/>
                </a:solidFill>
              </a:rPr>
              <a:t>french</a:t>
            </a:r>
            <a:r>
              <a:rPr lang="it-IT" sz="1600" b="1" i="1" dirty="0">
                <a:solidFill>
                  <a:srgbClr val="FFFF00"/>
                </a:solidFill>
              </a:rPr>
              <a:t>. </a:t>
            </a:r>
            <a:endParaRPr lang="it-IT" sz="1600" b="1" i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it-IT" sz="1600" b="1" i="1" dirty="0" err="1" smtClean="0">
                <a:solidFill>
                  <a:srgbClr val="FFFF00"/>
                </a:solidFill>
              </a:rPr>
              <a:t>One</a:t>
            </a:r>
            <a:r>
              <a:rPr lang="it-IT" sz="1600" b="1" i="1" dirty="0" smtClean="0">
                <a:solidFill>
                  <a:srgbClr val="FFFF00"/>
                </a:solidFill>
              </a:rPr>
              <a:t> </a:t>
            </a:r>
            <a:r>
              <a:rPr lang="it-IT" sz="1600" b="1" i="1" dirty="0">
                <a:solidFill>
                  <a:srgbClr val="FFFF00"/>
                </a:solidFill>
              </a:rPr>
              <a:t>of </a:t>
            </a:r>
            <a:r>
              <a:rPr lang="it-IT" sz="1600" b="1" i="1" dirty="0" err="1">
                <a:solidFill>
                  <a:srgbClr val="FFFF00"/>
                </a:solidFill>
              </a:rPr>
              <a:t>my</a:t>
            </a:r>
            <a:r>
              <a:rPr lang="it-IT" sz="1600" b="1" i="1" dirty="0">
                <a:solidFill>
                  <a:srgbClr val="FFFF00"/>
                </a:solidFill>
              </a:rPr>
              <a:t> hobbies </a:t>
            </a:r>
            <a:r>
              <a:rPr lang="it-IT" sz="1600" b="1" i="1" dirty="0" err="1">
                <a:solidFill>
                  <a:srgbClr val="FFFF00"/>
                </a:solidFill>
              </a:rPr>
              <a:t>is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 smtClean="0">
                <a:solidFill>
                  <a:srgbClr val="FFFF00"/>
                </a:solidFill>
              </a:rPr>
              <a:t>reading</a:t>
            </a:r>
            <a:r>
              <a:rPr lang="it-IT" sz="1600" b="1" i="1" dirty="0" smtClean="0">
                <a:solidFill>
                  <a:srgbClr val="FFFF00"/>
                </a:solidFill>
              </a:rPr>
              <a:t>. I </a:t>
            </a:r>
            <a:r>
              <a:rPr lang="it-IT" sz="1600" b="1" i="1" dirty="0" err="1">
                <a:solidFill>
                  <a:srgbClr val="FFFF00"/>
                </a:solidFill>
              </a:rPr>
              <a:t>like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reading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because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it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teaches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us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many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smtClean="0">
                <a:solidFill>
                  <a:srgbClr val="FFFF00"/>
                </a:solidFill>
              </a:rPr>
              <a:t>beautiful </a:t>
            </a:r>
            <a:r>
              <a:rPr lang="it-IT" sz="1600" b="1" i="1" dirty="0">
                <a:solidFill>
                  <a:srgbClr val="FFFF00"/>
                </a:solidFill>
              </a:rPr>
              <a:t>and </a:t>
            </a:r>
            <a:r>
              <a:rPr lang="it-IT" sz="1600" b="1" i="1" dirty="0" err="1">
                <a:solidFill>
                  <a:srgbClr val="FFFF00"/>
                </a:solidFill>
              </a:rPr>
              <a:t>important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things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that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improve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our</a:t>
            </a:r>
            <a:r>
              <a:rPr lang="it-IT" sz="1600" b="1" i="1" dirty="0">
                <a:solidFill>
                  <a:srgbClr val="FFFF00"/>
                </a:solidFill>
              </a:rPr>
              <a:t> personal culture.</a:t>
            </a:r>
          </a:p>
          <a:p>
            <a:pPr>
              <a:defRPr/>
            </a:pPr>
            <a:r>
              <a:rPr lang="it-IT" sz="1600" b="1" i="1" dirty="0" smtClean="0">
                <a:solidFill>
                  <a:srgbClr val="FFFF00"/>
                </a:solidFill>
              </a:rPr>
              <a:t>My </a:t>
            </a:r>
            <a:r>
              <a:rPr lang="it-IT" sz="1600" b="1" i="1" dirty="0">
                <a:solidFill>
                  <a:srgbClr val="FFFF00"/>
                </a:solidFill>
              </a:rPr>
              <a:t>favorite movie </a:t>
            </a:r>
            <a:r>
              <a:rPr lang="it-IT" sz="1600" b="1" i="1" dirty="0" err="1">
                <a:solidFill>
                  <a:srgbClr val="FFFF00"/>
                </a:solidFill>
              </a:rPr>
              <a:t>is</a:t>
            </a:r>
            <a:r>
              <a:rPr lang="it-IT" sz="1600" b="1" i="1" dirty="0">
                <a:solidFill>
                  <a:srgbClr val="FFFF00"/>
                </a:solidFill>
              </a:rPr>
              <a:t> “Big Time Movie” and </a:t>
            </a:r>
            <a:r>
              <a:rPr lang="it-IT" sz="1600" b="1" i="1" dirty="0" err="1">
                <a:solidFill>
                  <a:srgbClr val="FFFF00"/>
                </a:solidFill>
              </a:rPr>
              <a:t>my</a:t>
            </a:r>
            <a:r>
              <a:rPr lang="it-IT" sz="1600" b="1" i="1" dirty="0">
                <a:solidFill>
                  <a:srgbClr val="FFFF00"/>
                </a:solidFill>
              </a:rPr>
              <a:t> favorite </a:t>
            </a:r>
            <a:r>
              <a:rPr lang="it-IT" sz="1600" b="1" i="1" dirty="0" smtClean="0">
                <a:solidFill>
                  <a:srgbClr val="FFFF00"/>
                </a:solidFill>
              </a:rPr>
              <a:t>band </a:t>
            </a:r>
            <a:r>
              <a:rPr lang="it-IT" sz="1600" b="1" i="1" dirty="0" err="1">
                <a:solidFill>
                  <a:srgbClr val="FFFF00"/>
                </a:solidFill>
              </a:rPr>
              <a:t>is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OneDirection</a:t>
            </a:r>
            <a:r>
              <a:rPr lang="it-IT" sz="1600" b="1" i="1" dirty="0">
                <a:solidFill>
                  <a:srgbClr val="FFFF00"/>
                </a:solidFill>
              </a:rPr>
              <a:t>. </a:t>
            </a:r>
            <a:r>
              <a:rPr lang="it-IT" sz="1600" b="1" i="1" dirty="0" err="1">
                <a:solidFill>
                  <a:srgbClr val="FFFF00"/>
                </a:solidFill>
              </a:rPr>
              <a:t>They</a:t>
            </a:r>
            <a:r>
              <a:rPr lang="it-IT" sz="1600" b="1" i="1" dirty="0">
                <a:solidFill>
                  <a:srgbClr val="FFFF00"/>
                </a:solidFill>
              </a:rPr>
              <a:t> are a </a:t>
            </a:r>
            <a:r>
              <a:rPr lang="it-IT" sz="1600" b="1" i="1" dirty="0" err="1">
                <a:solidFill>
                  <a:srgbClr val="FFFF00"/>
                </a:solidFill>
              </a:rPr>
              <a:t>great</a:t>
            </a:r>
            <a:r>
              <a:rPr lang="it-IT" sz="1600" b="1" i="1" dirty="0">
                <a:solidFill>
                  <a:srgbClr val="FFFF00"/>
                </a:solidFill>
              </a:rPr>
              <a:t> music band!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1600" b="1" i="1" dirty="0" smtClean="0">
                <a:solidFill>
                  <a:srgbClr val="FFFF00"/>
                </a:solidFill>
              </a:rPr>
              <a:t>My </a:t>
            </a:r>
            <a:r>
              <a:rPr lang="it-IT" sz="1600" b="1" i="1" dirty="0">
                <a:solidFill>
                  <a:srgbClr val="FFFF00"/>
                </a:solidFill>
              </a:rPr>
              <a:t>favorite sport </a:t>
            </a:r>
            <a:r>
              <a:rPr lang="it-IT" sz="1600" b="1" i="1" dirty="0" err="1">
                <a:solidFill>
                  <a:srgbClr val="FFFF00"/>
                </a:solidFill>
              </a:rPr>
              <a:t>is</a:t>
            </a:r>
            <a:r>
              <a:rPr lang="it-IT" sz="1600" b="1" i="1" dirty="0">
                <a:solidFill>
                  <a:srgbClr val="FFFF00"/>
                </a:solidFill>
              </a:rPr>
              <a:t> volleyball;  I’m on the Fontane volleyball team under 13.</a:t>
            </a:r>
          </a:p>
          <a:p>
            <a:pPr>
              <a:defRPr/>
            </a:pPr>
            <a:r>
              <a:rPr lang="it-IT" sz="1600" b="1" i="1" dirty="0">
                <a:solidFill>
                  <a:srgbClr val="FFFF00"/>
                </a:solidFill>
              </a:rPr>
              <a:t>I live in a big house with </a:t>
            </a:r>
            <a:r>
              <a:rPr lang="it-IT" sz="1600" b="1" i="1" dirty="0" err="1">
                <a:solidFill>
                  <a:srgbClr val="FFFF00"/>
                </a:solidFill>
              </a:rPr>
              <a:t>my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parents</a:t>
            </a:r>
            <a:r>
              <a:rPr lang="it-IT" sz="1600" b="1" i="1" dirty="0">
                <a:solidFill>
                  <a:srgbClr val="FFFF00"/>
                </a:solidFill>
              </a:rPr>
              <a:t> and </a:t>
            </a:r>
            <a:r>
              <a:rPr lang="it-IT" sz="1600" b="1" i="1" dirty="0" err="1">
                <a:solidFill>
                  <a:srgbClr val="FFFF00"/>
                </a:solidFill>
              </a:rPr>
              <a:t>my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three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brothers</a:t>
            </a:r>
            <a:r>
              <a:rPr lang="it-IT" sz="1600" b="1" i="1" dirty="0">
                <a:solidFill>
                  <a:srgbClr val="FFFF00"/>
                </a:solidFill>
              </a:rPr>
              <a:t>. </a:t>
            </a:r>
            <a:r>
              <a:rPr lang="it-IT" sz="1600" b="1" i="1" dirty="0" err="1" smtClean="0">
                <a:solidFill>
                  <a:srgbClr val="FFFF00"/>
                </a:solidFill>
              </a:rPr>
              <a:t>We</a:t>
            </a:r>
            <a:r>
              <a:rPr lang="it-IT" sz="1600" b="1" i="1" dirty="0" smtClean="0">
                <a:solidFill>
                  <a:srgbClr val="FFFF00"/>
                </a:solidFill>
              </a:rPr>
              <a:t> </a:t>
            </a:r>
            <a:r>
              <a:rPr lang="it-IT" sz="1600" b="1" i="1" dirty="0" err="1" smtClean="0">
                <a:solidFill>
                  <a:srgbClr val="FFFF00"/>
                </a:solidFill>
              </a:rPr>
              <a:t>have</a:t>
            </a:r>
            <a:r>
              <a:rPr lang="it-IT" sz="1600" b="1" i="1" dirty="0" smtClean="0">
                <a:solidFill>
                  <a:srgbClr val="FFFF00"/>
                </a:solidFill>
              </a:rPr>
              <a:t> </a:t>
            </a:r>
            <a:r>
              <a:rPr lang="it-IT" sz="1600" b="1" i="1" dirty="0" err="1" smtClean="0">
                <a:solidFill>
                  <a:srgbClr val="FFFF00"/>
                </a:solidFill>
              </a:rPr>
              <a:t>also</a:t>
            </a:r>
            <a:r>
              <a:rPr lang="it-IT" sz="1600" b="1" i="1" dirty="0" smtClean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three</a:t>
            </a:r>
            <a:r>
              <a:rPr lang="it-IT" sz="1600" b="1" i="1" dirty="0">
                <a:solidFill>
                  <a:srgbClr val="FFFF00"/>
                </a:solidFill>
              </a:rPr>
              <a:t> dogs: </a:t>
            </a:r>
            <a:r>
              <a:rPr lang="it-IT" sz="1600" b="1" i="1" dirty="0" err="1">
                <a:solidFill>
                  <a:srgbClr val="FFFF00"/>
                </a:solidFill>
              </a:rPr>
              <a:t>two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males</a:t>
            </a:r>
            <a:r>
              <a:rPr lang="it-IT" sz="1600" b="1" i="1" dirty="0">
                <a:solidFill>
                  <a:srgbClr val="FFFF00"/>
                </a:solidFill>
              </a:rPr>
              <a:t> Pedro, Willy and a </a:t>
            </a:r>
            <a:r>
              <a:rPr lang="it-IT" sz="1600" b="1" i="1" dirty="0" err="1">
                <a:solidFill>
                  <a:srgbClr val="FFFF00"/>
                </a:solidFill>
              </a:rPr>
              <a:t>female</a:t>
            </a:r>
            <a:r>
              <a:rPr lang="it-IT" sz="1600" b="1" i="1" dirty="0">
                <a:solidFill>
                  <a:srgbClr val="FFFF00"/>
                </a:solidFill>
              </a:rPr>
              <a:t> Frida. </a:t>
            </a:r>
            <a:r>
              <a:rPr lang="it-IT" sz="1600" b="1" i="1" dirty="0" err="1">
                <a:solidFill>
                  <a:srgbClr val="FFFF00"/>
                </a:solidFill>
              </a:rPr>
              <a:t>They</a:t>
            </a:r>
            <a:r>
              <a:rPr lang="it-IT" sz="1600" b="1" i="1" dirty="0">
                <a:solidFill>
                  <a:srgbClr val="FFFF00"/>
                </a:solidFill>
              </a:rPr>
              <a:t> are </a:t>
            </a:r>
            <a:r>
              <a:rPr lang="it-IT" sz="1600" b="1" i="1" dirty="0" err="1">
                <a:solidFill>
                  <a:srgbClr val="FFFF00"/>
                </a:solidFill>
              </a:rPr>
              <a:t>very</a:t>
            </a:r>
            <a:r>
              <a:rPr lang="it-IT" sz="1600" b="1" i="1" dirty="0">
                <a:solidFill>
                  <a:srgbClr val="FFFF00"/>
                </a:solidFill>
              </a:rPr>
              <a:t> </a:t>
            </a:r>
            <a:r>
              <a:rPr lang="it-IT" sz="1600" b="1" i="1" dirty="0" err="1">
                <a:solidFill>
                  <a:srgbClr val="FFFF00"/>
                </a:solidFill>
              </a:rPr>
              <a:t>funny</a:t>
            </a:r>
            <a:r>
              <a:rPr lang="it-IT" sz="1600" b="1" i="1" dirty="0">
                <a:solidFill>
                  <a:srgbClr val="FFFF00"/>
                </a:solidFill>
              </a:rPr>
              <a:t>. </a:t>
            </a:r>
          </a:p>
          <a:p>
            <a:pPr>
              <a:defRPr/>
            </a:pPr>
            <a:r>
              <a:rPr lang="it-IT" sz="1600" b="1" i="1" dirty="0" smtClean="0">
                <a:solidFill>
                  <a:srgbClr val="FFFF00"/>
                </a:solidFill>
              </a:rPr>
              <a:t>Bye </a:t>
            </a:r>
            <a:r>
              <a:rPr lang="it-IT" sz="1600" b="1" i="1" dirty="0">
                <a:solidFill>
                  <a:srgbClr val="FFFF00"/>
                </a:solidFill>
              </a:rPr>
              <a:t>bye!</a:t>
            </a:r>
          </a:p>
          <a:p>
            <a:pPr eaLnBrk="1" hangingPunct="1">
              <a:buFont typeface="Arial" charset="0"/>
              <a:buNone/>
              <a:defRPr/>
            </a:pPr>
            <a:endParaRPr lang="it-IT" sz="1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38200" y="2057399"/>
            <a:ext cx="10320866" cy="230832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solidFill>
                  <a:srgbClr val="FFFF00"/>
                </a:solidFill>
                <a:latin typeface="AR HERMANN" panose="02000000000000000000" pitchFamily="2" charset="0"/>
              </a:rPr>
              <a:t>SEE YOU VERY </a:t>
            </a:r>
            <a:r>
              <a:rPr lang="it-IT" sz="7200" dirty="0" err="1" smtClean="0">
                <a:solidFill>
                  <a:srgbClr val="FFFF00"/>
                </a:solidFill>
                <a:latin typeface="AR HERMANN" panose="02000000000000000000" pitchFamily="2" charset="0"/>
              </a:rPr>
              <a:t>VERY</a:t>
            </a:r>
            <a:r>
              <a:rPr lang="it-IT" sz="7200" dirty="0" smtClean="0">
                <a:solidFill>
                  <a:srgbClr val="FFFF00"/>
                </a:solidFill>
                <a:latin typeface="AR HERMANN" panose="02000000000000000000" pitchFamily="2" charset="0"/>
              </a:rPr>
              <a:t> SOON!!!</a:t>
            </a:r>
          </a:p>
        </p:txBody>
      </p:sp>
    </p:spTree>
    <p:extLst>
      <p:ext uri="{BB962C8B-B14F-4D97-AF65-F5344CB8AC3E}">
        <p14:creationId xmlns:p14="http://schemas.microsoft.com/office/powerpoint/2010/main" val="72039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3" descr="ariana grand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olo 1"/>
          <p:cNvSpPr>
            <a:spLocks noGrp="1"/>
          </p:cNvSpPr>
          <p:nvPr>
            <p:ph type="ctrTitle"/>
          </p:nvPr>
        </p:nvSpPr>
        <p:spPr>
          <a:xfrm>
            <a:off x="2095500" y="571500"/>
            <a:ext cx="7772400" cy="928688"/>
          </a:xfrm>
        </p:spPr>
        <p:txBody>
          <a:bodyPr/>
          <a:lstStyle/>
          <a:p>
            <a:r>
              <a:rPr lang="it-IT" altLang="it-IT" b="1" smtClean="0">
                <a:solidFill>
                  <a:srgbClr val="FF0066"/>
                </a:solidFill>
              </a:rPr>
              <a:t>GIORGIA</a:t>
            </a:r>
            <a:r>
              <a:rPr lang="it-IT" altLang="it-IT" smtClean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09938" y="1571626"/>
            <a:ext cx="6215062" cy="4786313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Hello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,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my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name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is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Giorgia and I’m 11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years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old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. I’m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from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Visnadello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, I play volleyball, I love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dogs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and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dolphins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but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now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I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have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only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3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fish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.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My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favourite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subjects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are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History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,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Music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,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my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favourite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singer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is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“ ARIANA GRANDE “ and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my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favourite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color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is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blue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.</a:t>
            </a:r>
            <a:endParaRPr lang="it-IT" b="1" dirty="0">
              <a:solidFill>
                <a:srgbClr val="FF0066"/>
              </a:solidFill>
              <a:latin typeface="Comic Sans MS" pitchFamily="66" charset="0"/>
            </a:endParaRPr>
          </a:p>
          <a:p>
            <a:pPr algn="just">
              <a:defRPr/>
            </a:pP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 Bye </a:t>
            </a:r>
            <a:r>
              <a:rPr lang="it-IT" b="1" dirty="0" err="1" smtClean="0">
                <a:solidFill>
                  <a:srgbClr val="FF0066"/>
                </a:solidFill>
                <a:latin typeface="Comic Sans MS" pitchFamily="66" charset="0"/>
              </a:rPr>
              <a:t>Bye</a:t>
            </a:r>
            <a:r>
              <a:rPr lang="it-IT" b="1" dirty="0" smtClean="0">
                <a:solidFill>
                  <a:srgbClr val="FF0066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2053" name="AutoShape 9" descr="data:image/jpeg;base64,/9j/4AAQSkZJRgABAQAAAQABAAD/2wCEAAkGBxQSEhUUEBQWFRUXGRwWFxgYFBcfGBweHBQXFxwcGBgcHSggHB0lHBgdIzElJiorLi8uFx82ODMsNygtLiwBCgoKDg0OGhAQGiwkHyQsNywsMjAtLCwsLCw0LDcsLywsLC8sLC4tLy83LCwsLCwsLC8sLiwwLyssLCwsLCwsLP/AABEIAIAAgAMBIgACEQEDEQH/xAAcAAACAgMBAQAAAAAAAAAAAAAGBwMFAAIEAQj/xABFEAACAAQCBgcDCQUHBQAAAAABAgADBBESIQUGMUFRYQcTInGBkaEyUrEUQmJygpKywdEjJDOi8BZTY3PC4fE0Q0Sz0v/EABsBAAEFAQEAAAAAAAAAAAAAAAMAAQIEBQYH/8QAMREAAgIBAgMFBgYDAAAAAAAAAQIAAxEEBRIhMSIyUZHRQVNxgaHhFBZCYbHwBhNS/9oADAMBAAIRAxEAPwB4xkZGQopkeR7AzrnrUtEqgLjmzL4FvYWFgWY8MxzMMSAMmQsdUUs3QQhnz1RSzsFA2kkADxgW0h0g0kvJC00/4a5feJAhXaV0rOqmxVDl7bF2KPqrsHxjnVYAbSe7MS/dznFY849dD6ak1K4pLhuI2MO8bRFhCBp5jIwZCVYbGUkHzEFuiNfZ8uwnKJy8b4X87WPpBFs8YSjeK25WDB+kacatFNojWmmqLBHCsfmPk3hx8IubwSa6WK4ypyIMVeucmRPaTUrMlEHJiAUIOxgVJNu8cYIaOrSaoeU6up2FSCPSKbW3V1ayXuExL4G+KnkfSFHLmT6Oa3VM0mYDZgNht7y7G8fCAPYUPPpNvTaCrV15rbDjqD0P7x+Ax7AlqJrU1arrNULNlYcRHssGxAEDcbqbiCy8GUgjImZdS9LmtxzE9jIyMh4KZGRkctdVYB9I7B+fdCinlXVYcl9r4d8LTpR/iU18zgmfjSDiXxJzOZMAPSNVrMny0QgmUrK/AFmU2vxAGffAbj2YDU6a7UVFKlLH9oJqIkUR6kk8vOJVp25ecADCYbbBuXuT9PWaiNhEgpm5ecSjR83chPcG/SJh1gm2HcR1qP09ZysOMW+i9ZqmRYJMLL7r9oeF8x5xxro6aRcISOQa3naIplG42i3eG/SFxgdIWnZd0Q5Ssg/EesO9HdI6nKolFPpIcQ+6bEesZrHKpNIpip5ssT1GQJClh7rA28OEL0yTxXziJ5B32hjaCMGbmjq3uhw4pJI+HrDTorQrU1UthY9WgYHaCrzAQeecMKmqcLYGOe48eUKvo+0qlNUnrmCrMXBfcDiBGI7htz5x19JVfVJMBXrJckbJi5Bmv85hmLZAA2vzglbBUmpXY+5akhhwN0IJ6Eesa4MewvujnXVqkmnqiOuUXR/7wDaCPeGWzbflDAEGVgRkQGooeiwo45yGsqVlo0xzZVUsx4AC5gZpZzP25mTNmR7t8wvgMo215q8pFPvnzLsPoSxjfwJwr9qNaa57zDEyuDlpX63ad+SSQE/jTLqnID2n8L5cyIWMo/1+pifWTTHympeYDdAcEv6imwI7zdvERxS2inaeIzu9s0Y09Az3jzMsJbR2U87Dfsq1xbtA8b3yIziulvE6vApcdQRgy4pdJYD7CfN2C2x1bM5mxtbxiamq7uuBJrtiBUGoY3OK4FgkUomRPR1zSnWZLIDKbj/cbxEg59sqWaZcEgc/iZb6SLSionSiCQbFZxAYYiTawIuMVj4RA2lRa2F1FlF1nHF2S5zYrnfHs5CItN6YM4qCUCLewS4F2NyTizvfyvFNMrkG11+8IkzYPKDo03FWDYOfzlrWVoZLXmMcQIMwqbWDA2Izzv6RVTXAF93mfDiTwjqoKOdUH93lPMHvWsn3zYeUHurGqIp2E2oYTJozUAdiXzHvNz3bhvLrWznnFfradIpGcnwlPU6o4NHFnX94BM9uIGEAy/BQPEGJtRNOdahpppuyL2L54k2FTxw+oPKDZzfI7Dke45Qj+tamn4pftyXOHnhJFjyIy8YOw4CMTzrcL2TVDUH9XWX2uGrhpGFXQ9gIwYqPmG+TL9DcV3X4bGpq3phaumlz0yxjMcGGTDwIMUvXpNlh1zlzFDAHerDYfOxik6MGNNU1dCTdBadJvtscm9MPiG4xMDhPxm+134nT9o5ZOh8V+0l1gqOs0rh3SKcAd8x7n0UeUbaaruppZ0wZEIQp5t2R8Yqg5Ok9Ik7nlIO4ITHPr9UWore9NRfIM3+mETyJlXb0/wBl6g+1v7/EX8o2y8I6pbxXo0TrMtFQieh5GJ39cFFzkII9Caq1VSAwAkyzmHmA3I4rL2nxtFxq3q1Ko5fyrSBUOoxYXtglDnuL892wb4vf7Z0RldcaqV1eLBixj2rXtbbe2eyDJRnmZzmu3rDFKPP0nNR9H9Mv8aZNnHfdsC/dXO3eTFimp9AP/GQ95Y/nE7aakCT8oM6WJJF+sxDBnz38OMQVGsMoU82fJZZolyuuwhrErYlTe2QNjY2IyMHCKOgmG+t1DnJc+cnlat0S+zSyR9gH4x3SqWUnsSpa90tR+UBVD0jymmUyzkEhaiR12NpwwqcRUJ7AuSRty27IuNJa5UVPN6mfUy0mA2Kk+z9a2Q8YliBNrt1Y+cJHnExEWim03rJTUgU1M5JYfNLm5YZZqBe4zGcSaO0slQC0ntSrApMB7D324eYIsRCg5Yu8JTTs29ROP+I/4jDU05pISJLudoGXM7h5wmpr+POAW+EyN0YHhWMTUStx0hQ7ZTlfBhiHqWHhEiN1elKKaNkzrJDfdxr+flFB0eT+1ULxVG8mYf6otNYZ+BqaZ/d1MlvAsVPoYkO5ma21uWQDxBE2bs6S0iDvmSmHcZUVvSC16WX/AJw/9bxba0L1WmJl9k6QjDvQkGKzXCVjo5ltqMr+Rwn0MJu6Za2xgmoQn/qL5Wg56NdDh3NTMF1lnDKHF9pb7ItbmeUAOKHJq3K6qlkoNyAnvbtH4wOsZM6beNUa6OFercvlKjphe9AoJyNRKBHH28j5XiGVo6T/AGlZDJl4Pk18GBcN7AXw2te0GOMHaAe8A/GJAwvisMXvWGLz2xYzORMS2p6Kaaheq7VFKqpwnBmGBXaXJ6suCcxmT97jmQac0s1bNadIKiXJo56TlUqQiH2VJBzYsL5AKMgL2JhkgLYrhUKdq4VwnvFrGNZEtEXBLREU7VVFCnvAFj4w+Y2Io9E1MiTO0XMrQvUNSFAzriTGHYAn6rEd14h0TONPTVcisrZVPMMxxUSZlJ1k6YxHtBywxX2jhe984cjYSMJVSu2xVSL8QCLCPJgViGZVZhsYopI7iRcQsxRc6m0mHSdFLmkzQtESnWSgrBSxw3lktbInfviy6HpoFDNAOQqZgA3AYZZsILKzSKSwXdlHFja/3tpgE1i1rMwFJPZTebWJ8tg9TyiLMBAX6hKRz6+E91z071z4EPYXyJ49w/MwKs0as8aForE5mDYzWOXaFeoDftZ3+WPxiLLW0FpSKNrT5KjvMzKK3UNLLPc7DgQeGJj8RBDKp+uq6NNv7frG7paM1/vFYKo7M6HbOwin4zv6YaYy/ktcov1DmXM5pNw/Blt9uK8qsxGQm6OpW/Jha/5wytOaLSqp5siZ7MxSpPC+wjmDn4QjtXa15MxqKq7M2U2AcDbcPCxHEGCERw3A+f7mB9TJZGZHFmUlT3jKHJRz7ohHur+EQA68aPzWoUZGyzOR2KfEZd4HGCDVfSGOmQ70GBuRXj4WMCTskzf3C38Rp0sHs6wmE2K2s1mkyjYtcjcuZ9ICtO6ytNJWWcMvZcbW5ngOUUPWQ7WeE5O7W4OEHzjAma8oPZlse8qP1jmma9NulDxmH/5gFaYc7c7eeXp8I2LnPLdlzOcR42lZtRefbDJtd5u5EHi0clRrdPbYVXuX9SYGS+30/X/aNWmHPZyzH9f8Q3E0gbb2/VO6prXc3dix4kk+XDwjnLxGXjUvEZX4STzkhaNGeIy8WmrWjevndofs5dmfnmcK+JHkDDhYWuoswAhloCm6mmRTkx7bd7Z2PcLCCvUSgLz3nsMpadUh+k5DTPRUHiYHnZmICjEzGwHEk5Dzho6H0eJElJYzsMzxO8+Jiwom+o4FwJ22hV9M2qLTQK2nW7yxacoGbIM1cc1zvxB5Q1Y8YXhyMyLKGGDPm7QmsbTbSJy9aJnYuNufvcQNt9otvjk0hKmUReUGvLnDJt5APDcwBseN4Zms+qgpHafTy16tr4iFGJORPuc92/jC911N1ld7+oX9IGyw+mtFaMlp7J6we6yPesiwptBNOTHTzFfcVPZdTwO0d3GK6qpZkrKajJ9YZeB2QPElXs2mtGUt+kwsp22j0kHb/W6IMcZjhQ35eT3p8vvJmw7xsFowzF5RCHjMcKL8vJ70+X3k/WiNTNiHHHhaHjj/AB6gdXP0nZSSWmustLYmNhfZ3nlDCoKVJEsS0zAzJ3sTtY8PygA1eb95lfWP4Whr6saDase7XElT2294+4p+J3RNBK92iq0r4TJ5e2XmoeiCx+UzBkMpQ4nYX7tw8eUHUaSpYUBVAAAsANgHARvBYGZGRkZCinjLfbCv6RejczkEygsGUljJOStcf9s/NPI5HlDRjy0KMRkYnyZS1c2mnHslJi9l5bgg8cLKcxxg80dpVZ8vEhy+cpsbHgw/q9ob2sOq9LXLaqkq9hYNsdfqsMxC7q+iCZImdZo+puN8qcu0cOtX0uuXExHhg60NZ5dIN1ugqeZ8zqzxl5fy7Ioa3Vaaucplmj7reRNvWDiu0BVyfbkORxTtj+XP0imnVoT27qdtmBB8iIXBmX69ZYnQwDnIUOFwVbgRY+saYoPGq5c0YSBMHAjF5CI01Bm1P/TyJ0vmykS/57G3dETWZdTcVPe5QGLR4DcgAEkmwAFySdgAG08oauiOhKaxBq6pUXespCWP22yHkYZWrOpdHQZ08oY9hmN2ph+0dnhaGCGKzXqO7zi86POi58QqNIXQfMkg9rPfNI2ZfNGfEw4qeQqKEQBVUWAAsAOQje0ewQDEy7LGsOWmRkZGQ8hP/9k="/>
          <p:cNvSpPr>
            <a:spLocks noChangeAspect="1" noChangeArrowheads="1"/>
          </p:cNvSpPr>
          <p:nvPr/>
        </p:nvSpPr>
        <p:spPr bwMode="auto">
          <a:xfrm>
            <a:off x="1668463" y="-731838"/>
            <a:ext cx="15240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54" name="AutoShape 11" descr="data:image/jpeg;base64,/9j/4AAQSkZJRgABAQAAAQABAAD/2wCEAAkGBxQSEhUUEBQWFRUXGRwWFxgYFBcfGBweHBQXFxwcGBgcHSggHB0lHBgdIzElJiorLi8uFx82ODMsNygtLiwBCgoKDg0OGhAQGiwkHyQsNywsMjAtLCwsLCw0LDcsLywsLC8sLC4tLy83LCwsLCwsLC8sLiwwLyssLCwsLCwsLP/AABEIAIAAgAMBIgACEQEDEQH/xAAcAAACAgMBAQAAAAAAAAAAAAAGBwMFAAIEAQj/xABFEAACAAQCBgcDCQUHBQAAAAABAgADBBESIQUGMUFRYQcTInGBkaEyUrEUQmJygpKywdEjJDOi8BZTY3PC4fE0Q0Sz0v/EABsBAAEFAQEAAAAAAAAAAAAAAAMAAQIEBQYH/8QAMREAAgIBAgMFBgYDAAAAAAAAAQIAAxEEBRIhMSIyUZHRQVNxgaHhFBZCYbHwBhNS/9oADAMBAAIRAxEAPwB4xkZGQopkeR7AzrnrUtEqgLjmzL4FvYWFgWY8MxzMMSAMmQsdUUs3QQhnz1RSzsFA2kkADxgW0h0g0kvJC00/4a5feJAhXaV0rOqmxVDl7bF2KPqrsHxjnVYAbSe7MS/dznFY849dD6ak1K4pLhuI2MO8bRFhCBp5jIwZCVYbGUkHzEFuiNfZ8uwnKJy8b4X87WPpBFs8YSjeK25WDB+kacatFNojWmmqLBHCsfmPk3hx8IubwSa6WK4ypyIMVeucmRPaTUrMlEHJiAUIOxgVJNu8cYIaOrSaoeU6up2FSCPSKbW3V1ayXuExL4G+KnkfSFHLmT6Oa3VM0mYDZgNht7y7G8fCAPYUPPpNvTaCrV15rbDjqD0P7x+Ax7AlqJrU1arrNULNlYcRHssGxAEDcbqbiCy8GUgjImZdS9LmtxzE9jIyMh4KZGRkctdVYB9I7B+fdCinlXVYcl9r4d8LTpR/iU18zgmfjSDiXxJzOZMAPSNVrMny0QgmUrK/AFmU2vxAGffAbj2YDU6a7UVFKlLH9oJqIkUR6kk8vOJVp25ecADCYbbBuXuT9PWaiNhEgpm5ecSjR83chPcG/SJh1gm2HcR1qP09ZysOMW+i9ZqmRYJMLL7r9oeF8x5xxro6aRcISOQa3naIplG42i3eG/SFxgdIWnZd0Q5Ssg/EesO9HdI6nKolFPpIcQ+6bEesZrHKpNIpip5ssT1GQJClh7rA28OEL0yTxXziJ5B32hjaCMGbmjq3uhw4pJI+HrDTorQrU1UthY9WgYHaCrzAQeecMKmqcLYGOe48eUKvo+0qlNUnrmCrMXBfcDiBGI7htz5x19JVfVJMBXrJckbJi5Bmv85hmLZAA2vzglbBUmpXY+5akhhwN0IJ6Eesa4MewvujnXVqkmnqiOuUXR/7wDaCPeGWzbflDAEGVgRkQGooeiwo45yGsqVlo0xzZVUsx4AC5gZpZzP25mTNmR7t8wvgMo215q8pFPvnzLsPoSxjfwJwr9qNaa57zDEyuDlpX63ad+SSQE/jTLqnID2n8L5cyIWMo/1+pifWTTHympeYDdAcEv6imwI7zdvERxS2inaeIzu9s0Y09Az3jzMsJbR2U87Dfsq1xbtA8b3yIziulvE6vApcdQRgy4pdJYD7CfN2C2x1bM5mxtbxiamq7uuBJrtiBUGoY3OK4FgkUomRPR1zSnWZLIDKbj/cbxEg59sqWaZcEgc/iZb6SLSionSiCQbFZxAYYiTawIuMVj4RA2lRa2F1FlF1nHF2S5zYrnfHs5CItN6YM4qCUCLewS4F2NyTizvfyvFNMrkG11+8IkzYPKDo03FWDYOfzlrWVoZLXmMcQIMwqbWDA2Izzv6RVTXAF93mfDiTwjqoKOdUH93lPMHvWsn3zYeUHurGqIp2E2oYTJozUAdiXzHvNz3bhvLrWznnFfradIpGcnwlPU6o4NHFnX94BM9uIGEAy/BQPEGJtRNOdahpppuyL2L54k2FTxw+oPKDZzfI7Dke45Qj+tamn4pftyXOHnhJFjyIy8YOw4CMTzrcL2TVDUH9XWX2uGrhpGFXQ9gIwYqPmG+TL9DcV3X4bGpq3phaumlz0yxjMcGGTDwIMUvXpNlh1zlzFDAHerDYfOxik6MGNNU1dCTdBadJvtscm9MPiG4xMDhPxm+134nT9o5ZOh8V+0l1gqOs0rh3SKcAd8x7n0UeUbaaruppZ0wZEIQp5t2R8Yqg5Ok9Ik7nlIO4ITHPr9UWore9NRfIM3+mETyJlXb0/wBl6g+1v7/EX8o2y8I6pbxXo0TrMtFQieh5GJ39cFFzkII9Caq1VSAwAkyzmHmA3I4rL2nxtFxq3q1Ko5fyrSBUOoxYXtglDnuL892wb4vf7Z0RldcaqV1eLBixj2rXtbbe2eyDJRnmZzmu3rDFKPP0nNR9H9Mv8aZNnHfdsC/dXO3eTFimp9AP/GQ95Y/nE7aakCT8oM6WJJF+sxDBnz38OMQVGsMoU82fJZZolyuuwhrErYlTe2QNjY2IyMHCKOgmG+t1DnJc+cnlat0S+zSyR9gH4x3SqWUnsSpa90tR+UBVD0jymmUyzkEhaiR12NpwwqcRUJ7AuSRty27IuNJa5UVPN6mfUy0mA2Kk+z9a2Q8YliBNrt1Y+cJHnExEWim03rJTUgU1M5JYfNLm5YZZqBe4zGcSaO0slQC0ntSrApMB7D324eYIsRCg5Yu8JTTs29ROP+I/4jDU05pISJLudoGXM7h5wmpr+POAW+EyN0YHhWMTUStx0hQ7ZTlfBhiHqWHhEiN1elKKaNkzrJDfdxr+flFB0eT+1ULxVG8mYf6otNYZ+BqaZ/d1MlvAsVPoYkO5ma21uWQDxBE2bs6S0iDvmSmHcZUVvSC16WX/AJw/9bxba0L1WmJl9k6QjDvQkGKzXCVjo5ltqMr+Rwn0MJu6Za2xgmoQn/qL5Wg56NdDh3NTMF1lnDKHF9pb7ItbmeUAOKHJq3K6qlkoNyAnvbtH4wOsZM6beNUa6OFercvlKjphe9AoJyNRKBHH28j5XiGVo6T/AGlZDJl4Pk18GBcN7AXw2te0GOMHaAe8A/GJAwvisMXvWGLz2xYzORMS2p6Kaaheq7VFKqpwnBmGBXaXJ6suCcxmT97jmQac0s1bNadIKiXJo56TlUqQiH2VJBzYsL5AKMgL2JhkgLYrhUKdq4VwnvFrGNZEtEXBLREU7VVFCnvAFj4w+Y2Io9E1MiTO0XMrQvUNSFAzriTGHYAn6rEd14h0TONPTVcisrZVPMMxxUSZlJ1k6YxHtBywxX2jhe984cjYSMJVSu2xVSL8QCLCPJgViGZVZhsYopI7iRcQsxRc6m0mHSdFLmkzQtESnWSgrBSxw3lktbInfviy6HpoFDNAOQqZgA3AYZZsILKzSKSwXdlHFja/3tpgE1i1rMwFJPZTebWJ8tg9TyiLMBAX6hKRz6+E91z071z4EPYXyJ49w/MwKs0as8aForE5mDYzWOXaFeoDftZ3+WPxiLLW0FpSKNrT5KjvMzKK3UNLLPc7DgQeGJj8RBDKp+uq6NNv7frG7paM1/vFYKo7M6HbOwin4zv6YaYy/ktcov1DmXM5pNw/Blt9uK8qsxGQm6OpW/Jha/5wytOaLSqp5siZ7MxSpPC+wjmDn4QjtXa15MxqKq7M2U2AcDbcPCxHEGCERw3A+f7mB9TJZGZHFmUlT3jKHJRz7ohHur+EQA68aPzWoUZGyzOR2KfEZd4HGCDVfSGOmQ70GBuRXj4WMCTskzf3C38Rp0sHs6wmE2K2s1mkyjYtcjcuZ9ICtO6ytNJWWcMvZcbW5ngOUUPWQ7WeE5O7W4OEHzjAma8oPZlse8qP1jmma9NulDxmH/5gFaYc7c7eeXp8I2LnPLdlzOcR42lZtRefbDJtd5u5EHi0clRrdPbYVXuX9SYGS+30/X/aNWmHPZyzH9f8Q3E0gbb2/VO6prXc3dix4kk+XDwjnLxGXjUvEZX4STzkhaNGeIy8WmrWjevndofs5dmfnmcK+JHkDDhYWuoswAhloCm6mmRTkx7bd7Z2PcLCCvUSgLz3nsMpadUh+k5DTPRUHiYHnZmICjEzGwHEk5Dzho6H0eJElJYzsMzxO8+Jiwom+o4FwJ22hV9M2qLTQK2nW7yxacoGbIM1cc1zvxB5Q1Y8YXhyMyLKGGDPm7QmsbTbSJy9aJnYuNufvcQNt9otvjk0hKmUReUGvLnDJt5APDcwBseN4Zms+qgpHafTy16tr4iFGJORPuc92/jC911N1ld7+oX9IGyw+mtFaMlp7J6we6yPesiwptBNOTHTzFfcVPZdTwO0d3GK6qpZkrKajJ9YZeB2QPElXs2mtGUt+kwsp22j0kHb/W6IMcZjhQ35eT3p8vvJmw7xsFowzF5RCHjMcKL8vJ70+X3k/WiNTNiHHHhaHjj/AB6gdXP0nZSSWmustLYmNhfZ3nlDCoKVJEsS0zAzJ3sTtY8PygA1eb95lfWP4Whr6saDase7XElT2294+4p+J3RNBK92iq0r4TJ5e2XmoeiCx+UzBkMpQ4nYX7tw8eUHUaSpYUBVAAAsANgHARvBYGZGRkZCinjLfbCv6RejczkEygsGUljJOStcf9s/NPI5HlDRjy0KMRkYnyZS1c2mnHslJi9l5bgg8cLKcxxg80dpVZ8vEhy+cpsbHgw/q9ob2sOq9LXLaqkq9hYNsdfqsMxC7q+iCZImdZo+puN8qcu0cOtX0uuXExHhg60NZ5dIN1ugqeZ8zqzxl5fy7Ioa3Vaaucplmj7reRNvWDiu0BVyfbkORxTtj+XP0imnVoT27qdtmBB8iIXBmX69ZYnQwDnIUOFwVbgRY+saYoPGq5c0YSBMHAjF5CI01Bm1P/TyJ0vmykS/57G3dETWZdTcVPe5QGLR4DcgAEkmwAFySdgAG08oauiOhKaxBq6pUXespCWP22yHkYZWrOpdHQZ08oY9hmN2ph+0dnhaGCGKzXqO7zi86POi58QqNIXQfMkg9rPfNI2ZfNGfEw4qeQqKEQBVUWAAsAOQje0ewQDEy7LGsOWmRkZGQ8hP/9k="/>
          <p:cNvSpPr>
            <a:spLocks noChangeAspect="1" noChangeArrowheads="1"/>
          </p:cNvSpPr>
          <p:nvPr/>
        </p:nvSpPr>
        <p:spPr bwMode="auto">
          <a:xfrm>
            <a:off x="1668463" y="-731838"/>
            <a:ext cx="15240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55" name="AutoShape 13" descr="data:image/jpeg;base64,/9j/4AAQSkZJRgABAQAAAQABAAD/2wCEAAkGBxQSEhUUEBQWFRUXGRwWFxgYFBcfGBweHBQXFxwcGBgcHSggHB0lHBgdIzElJiorLi8uFx82ODMsNygtLiwBCgoKDg0OGhAQGiwkHyQsNywsMjAtLCwsLCw0LDcsLywsLC8sLC4tLy83LCwsLCwsLC8sLiwwLyssLCwsLCwsLP/AABEIAIAAgAMBIgACEQEDEQH/xAAcAAACAgMBAQAAAAAAAAAAAAAGBwMFAAIEAQj/xABFEAACAAQCBgcDCQUHBQAAAAABAgADBBESIQUGMUFRYQcTInGBkaEyUrEUQmJygpKywdEjJDOi8BZTY3PC4fE0Q0Sz0v/EABsBAAEFAQEAAAAAAAAAAAAAAAMAAQIEBQYH/8QAMREAAgIBAgMFBgYDAAAAAAAAAQIAAxEEBRIhMSIyUZHRQVNxgaHhFBZCYbHwBhNS/9oADAMBAAIRAxEAPwB4xkZGQopkeR7AzrnrUtEqgLjmzL4FvYWFgWY8MxzMMSAMmQsdUUs3QQhnz1RSzsFA2kkADxgW0h0g0kvJC00/4a5feJAhXaV0rOqmxVDl7bF2KPqrsHxjnVYAbSe7MS/dznFY849dD6ak1K4pLhuI2MO8bRFhCBp5jIwZCVYbGUkHzEFuiNfZ8uwnKJy8b4X87WPpBFs8YSjeK25WDB+kacatFNojWmmqLBHCsfmPk3hx8IubwSa6WK4ypyIMVeucmRPaTUrMlEHJiAUIOxgVJNu8cYIaOrSaoeU6up2FSCPSKbW3V1ayXuExL4G+KnkfSFHLmT6Oa3VM0mYDZgNht7y7G8fCAPYUPPpNvTaCrV15rbDjqD0P7x+Ax7AlqJrU1arrNULNlYcRHssGxAEDcbqbiCy8GUgjImZdS9LmtxzE9jIyMh4KZGRkctdVYB9I7B+fdCinlXVYcl9r4d8LTpR/iU18zgmfjSDiXxJzOZMAPSNVrMny0QgmUrK/AFmU2vxAGffAbj2YDU6a7UVFKlLH9oJqIkUR6kk8vOJVp25ecADCYbbBuXuT9PWaiNhEgpm5ecSjR83chPcG/SJh1gm2HcR1qP09ZysOMW+i9ZqmRYJMLL7r9oeF8x5xxro6aRcISOQa3naIplG42i3eG/SFxgdIWnZd0Q5Ssg/EesO9HdI6nKolFPpIcQ+6bEesZrHKpNIpip5ssT1GQJClh7rA28OEL0yTxXziJ5B32hjaCMGbmjq3uhw4pJI+HrDTorQrU1UthY9WgYHaCrzAQeecMKmqcLYGOe48eUKvo+0qlNUnrmCrMXBfcDiBGI7htz5x19JVfVJMBXrJckbJi5Bmv85hmLZAA2vzglbBUmpXY+5akhhwN0IJ6Eesa4MewvujnXVqkmnqiOuUXR/7wDaCPeGWzbflDAEGVgRkQGooeiwo45yGsqVlo0xzZVUsx4AC5gZpZzP25mTNmR7t8wvgMo215q8pFPvnzLsPoSxjfwJwr9qNaa57zDEyuDlpX63ad+SSQE/jTLqnID2n8L5cyIWMo/1+pifWTTHympeYDdAcEv6imwI7zdvERxS2inaeIzu9s0Y09Az3jzMsJbR2U87Dfsq1xbtA8b3yIziulvE6vApcdQRgy4pdJYD7CfN2C2x1bM5mxtbxiamq7uuBJrtiBUGoY3OK4FgkUomRPR1zSnWZLIDKbj/cbxEg59sqWaZcEgc/iZb6SLSionSiCQbFZxAYYiTawIuMVj4RA2lRa2F1FlF1nHF2S5zYrnfHs5CItN6YM4qCUCLewS4F2NyTizvfyvFNMrkG11+8IkzYPKDo03FWDYOfzlrWVoZLXmMcQIMwqbWDA2Izzv6RVTXAF93mfDiTwjqoKOdUH93lPMHvWsn3zYeUHurGqIp2E2oYTJozUAdiXzHvNz3bhvLrWznnFfradIpGcnwlPU6o4NHFnX94BM9uIGEAy/BQPEGJtRNOdahpppuyL2L54k2FTxw+oPKDZzfI7Dke45Qj+tamn4pftyXOHnhJFjyIy8YOw4CMTzrcL2TVDUH9XWX2uGrhpGFXQ9gIwYqPmG+TL9DcV3X4bGpq3phaumlz0yxjMcGGTDwIMUvXpNlh1zlzFDAHerDYfOxik6MGNNU1dCTdBadJvtscm9MPiG4xMDhPxm+134nT9o5ZOh8V+0l1gqOs0rh3SKcAd8x7n0UeUbaaruppZ0wZEIQp5t2R8Yqg5Ok9Ik7nlIO4ITHPr9UWore9NRfIM3+mETyJlXb0/wBl6g+1v7/EX8o2y8I6pbxXo0TrMtFQieh5GJ39cFFzkII9Caq1VSAwAkyzmHmA3I4rL2nxtFxq3q1Ko5fyrSBUOoxYXtglDnuL892wb4vf7Z0RldcaqV1eLBixj2rXtbbe2eyDJRnmZzmu3rDFKPP0nNR9H9Mv8aZNnHfdsC/dXO3eTFimp9AP/GQ95Y/nE7aakCT8oM6WJJF+sxDBnz38OMQVGsMoU82fJZZolyuuwhrErYlTe2QNjY2IyMHCKOgmG+t1DnJc+cnlat0S+zSyR9gH4x3SqWUnsSpa90tR+UBVD0jymmUyzkEhaiR12NpwwqcRUJ7AuSRty27IuNJa5UVPN6mfUy0mA2Kk+z9a2Q8YliBNrt1Y+cJHnExEWim03rJTUgU1M5JYfNLm5YZZqBe4zGcSaO0slQC0ntSrApMB7D324eYIsRCg5Yu8JTTs29ROP+I/4jDU05pISJLudoGXM7h5wmpr+POAW+EyN0YHhWMTUStx0hQ7ZTlfBhiHqWHhEiN1elKKaNkzrJDfdxr+flFB0eT+1ULxVG8mYf6otNYZ+BqaZ/d1MlvAsVPoYkO5ma21uWQDxBE2bs6S0iDvmSmHcZUVvSC16WX/AJw/9bxba0L1WmJl9k6QjDvQkGKzXCVjo5ltqMr+Rwn0MJu6Za2xgmoQn/qL5Wg56NdDh3NTMF1lnDKHF9pb7ItbmeUAOKHJq3K6qlkoNyAnvbtH4wOsZM6beNUa6OFercvlKjphe9AoJyNRKBHH28j5XiGVo6T/AGlZDJl4Pk18GBcN7AXw2te0GOMHaAe8A/GJAwvisMXvWGLz2xYzORMS2p6Kaaheq7VFKqpwnBmGBXaXJ6suCcxmT97jmQac0s1bNadIKiXJo56TlUqQiH2VJBzYsL5AKMgL2JhkgLYrhUKdq4VwnvFrGNZEtEXBLREU7VVFCnvAFj4w+Y2Io9E1MiTO0XMrQvUNSFAzriTGHYAn6rEd14h0TONPTVcisrZVPMMxxUSZlJ1k6YxHtBywxX2jhe984cjYSMJVSu2xVSL8QCLCPJgViGZVZhsYopI7iRcQsxRc6m0mHSdFLmkzQtESnWSgrBSxw3lktbInfviy6HpoFDNAOQqZgA3AYZZsILKzSKSwXdlHFja/3tpgE1i1rMwFJPZTebWJ8tg9TyiLMBAX6hKRz6+E91z071z4EPYXyJ49w/MwKs0as8aForE5mDYzWOXaFeoDftZ3+WPxiLLW0FpSKNrT5KjvMzKK3UNLLPc7DgQeGJj8RBDKp+uq6NNv7frG7paM1/vFYKo7M6HbOwin4zv6YaYy/ktcov1DmXM5pNw/Blt9uK8qsxGQm6OpW/Jha/5wytOaLSqp5siZ7MxSpPC+wjmDn4QjtXa15MxqKq7M2U2AcDbcPCxHEGCERw3A+f7mB9TJZGZHFmUlT3jKHJRz7ohHur+EQA68aPzWoUZGyzOR2KfEZd4HGCDVfSGOmQ70GBuRXj4WMCTskzf3C38Rp0sHs6wmE2K2s1mkyjYtcjcuZ9ICtO6ytNJWWcMvZcbW5ngOUUPWQ7WeE5O7W4OEHzjAma8oPZlse8qP1jmma9NulDxmH/5gFaYc7c7eeXp8I2LnPLdlzOcR42lZtRefbDJtd5u5EHi0clRrdPbYVXuX9SYGS+30/X/aNWmHPZyzH9f8Q3E0gbb2/VO6prXc3dix4kk+XDwjnLxGXjUvEZX4STzkhaNGeIy8WmrWjevndofs5dmfnmcK+JHkDDhYWuoswAhloCm6mmRTkx7bd7Z2PcLCCvUSgLz3nsMpadUh+k5DTPRUHiYHnZmICjEzGwHEk5Dzho6H0eJElJYzsMzxO8+Jiwom+o4FwJ22hV9M2qLTQK2nW7yxacoGbIM1cc1zvxB5Q1Y8YXhyMyLKGGDPm7QmsbTbSJy9aJnYuNufvcQNt9otvjk0hKmUReUGvLnDJt5APDcwBseN4Zms+qgpHafTy16tr4iFGJORPuc92/jC911N1ld7+oX9IGyw+mtFaMlp7J6we6yPesiwptBNOTHTzFfcVPZdTwO0d3GK6qpZkrKajJ9YZeB2QPElXs2mtGUt+kwsp22j0kHb/W6IMcZjhQ35eT3p8vvJmw7xsFowzF5RCHjMcKL8vJ70+X3k/WiNTNiHHHhaHjj/AB6gdXP0nZSSWmustLYmNhfZ3nlDCoKVJEsS0zAzJ3sTtY8PygA1eb95lfWP4Whr6saDase7XElT2294+4p+J3RNBK92iq0r4TJ5e2XmoeiCx+UzBkMpQ4nYX7tw8eUHUaSpYUBVAAAsANgHARvBYGZGRkZCinjLfbCv6RejczkEygsGUljJOStcf9s/NPI5HlDRjy0KMRkYnyZS1c2mnHslJi9l5bgg8cLKcxxg80dpVZ8vEhy+cpsbHgw/q9ob2sOq9LXLaqkq9hYNsdfqsMxC7q+iCZImdZo+puN8qcu0cOtX0uuXExHhg60NZ5dIN1ugqeZ8zqzxl5fy7Ioa3Vaaucplmj7reRNvWDiu0BVyfbkORxTtj+XP0imnVoT27qdtmBB8iIXBmX69ZYnQwDnIUOFwVbgRY+saYoPGq5c0YSBMHAjF5CI01Bm1P/TyJ0vmykS/57G3dETWZdTcVPe5QGLR4DcgAEkmwAFySdgAG08oauiOhKaxBq6pUXespCWP22yHkYZWrOpdHQZ08oY9hmN2ph+0dnhaGCGKzXqO7zi86POi58QqNIXQfMkg9rPfNI2ZfNGfEw4qeQqKEQBVUWAAsAOQje0ewQDEy7LGsOWmRkZGQ8hP/9k="/>
          <p:cNvSpPr>
            <a:spLocks noChangeAspect="1" noChangeArrowheads="1"/>
          </p:cNvSpPr>
          <p:nvPr/>
        </p:nvSpPr>
        <p:spPr bwMode="auto">
          <a:xfrm>
            <a:off x="1668463" y="-731838"/>
            <a:ext cx="15240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ape-doppia-music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6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33CC33"/>
                </a:solidFill>
              </a:rPr>
              <a:t>LUCIA</a:t>
            </a:r>
          </a:p>
        </p:txBody>
      </p:sp>
      <p:sp>
        <p:nvSpPr>
          <p:cNvPr id="3076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it-IT" altLang="it-IT" b="1" smtClean="0">
                <a:latin typeface="Comic Sans MS" panose="030F0702030302020204" pitchFamily="66" charset="0"/>
              </a:rPr>
              <a:t>Hi,I’m Lucia.I’m 11 years old.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it-IT" b="1" smtClean="0">
                <a:latin typeface="Comic Sans MS" panose="030F0702030302020204" pitchFamily="66" charset="0"/>
              </a:rPr>
              <a:t>I live in Fontane. I am tall and thin; my hair is brown, I’ve got brown eyes. My favourite color is green and my favourite subject is music.My favourite food is pizza! I’ve got a dog,Terry. I play tennis and guitar.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it-IT" b="1" smtClean="0">
                <a:latin typeface="Comic Sans MS" panose="030F0702030302020204" pitchFamily="66" charset="0"/>
              </a:rPr>
              <a:t>Bye Bye!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3" descr="im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o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3500438" cy="92868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200" dirty="0" smtClean="0"/>
              <a:t>GIUSEPPE ARTUSO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000500"/>
            <a:ext cx="4186238" cy="2857500"/>
          </a:xfrm>
          <a:solidFill>
            <a:schemeClr val="bg1"/>
          </a:solidFill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endParaRPr lang="it-IT" sz="1600" dirty="0"/>
          </a:p>
          <a:p>
            <a:pPr algn="just">
              <a:defRPr/>
            </a:pPr>
            <a:r>
              <a:rPr lang="it-IT" sz="2800" dirty="0" err="1">
                <a:solidFill>
                  <a:srgbClr val="00B0F0"/>
                </a:solidFill>
              </a:rPr>
              <a:t>Hello</a:t>
            </a:r>
            <a:r>
              <a:rPr lang="it-IT" sz="2800" dirty="0">
                <a:solidFill>
                  <a:srgbClr val="00B0F0"/>
                </a:solidFill>
              </a:rPr>
              <a:t>, </a:t>
            </a:r>
            <a:r>
              <a:rPr lang="it-IT" sz="2800" dirty="0" err="1">
                <a:solidFill>
                  <a:srgbClr val="00B0F0"/>
                </a:solidFill>
              </a:rPr>
              <a:t>my</a:t>
            </a:r>
            <a:r>
              <a:rPr lang="it-IT" sz="2800" dirty="0">
                <a:solidFill>
                  <a:srgbClr val="00B0F0"/>
                </a:solidFill>
              </a:rPr>
              <a:t> </a:t>
            </a:r>
            <a:r>
              <a:rPr lang="it-IT" sz="2800" dirty="0" err="1">
                <a:solidFill>
                  <a:srgbClr val="00B0F0"/>
                </a:solidFill>
              </a:rPr>
              <a:t>name</a:t>
            </a:r>
            <a:r>
              <a:rPr lang="it-IT" sz="2800" dirty="0">
                <a:solidFill>
                  <a:srgbClr val="00B0F0"/>
                </a:solidFill>
              </a:rPr>
              <a:t> </a:t>
            </a:r>
            <a:r>
              <a:rPr lang="it-IT" sz="2800" dirty="0" err="1">
                <a:solidFill>
                  <a:srgbClr val="00B0F0"/>
                </a:solidFill>
              </a:rPr>
              <a:t>is</a:t>
            </a:r>
            <a:r>
              <a:rPr lang="it-IT" sz="2800" dirty="0">
                <a:solidFill>
                  <a:srgbClr val="00B0F0"/>
                </a:solidFill>
              </a:rPr>
              <a:t> Giuseppe, I‘m 10 </a:t>
            </a:r>
            <a:r>
              <a:rPr lang="it-IT" sz="2800" dirty="0" err="1">
                <a:solidFill>
                  <a:srgbClr val="00B0F0"/>
                </a:solidFill>
              </a:rPr>
              <a:t>years</a:t>
            </a:r>
            <a:r>
              <a:rPr lang="it-IT" sz="2800" dirty="0">
                <a:solidFill>
                  <a:srgbClr val="00B0F0"/>
                </a:solidFill>
              </a:rPr>
              <a:t> </a:t>
            </a:r>
            <a:r>
              <a:rPr lang="it-IT" sz="2800" dirty="0" err="1">
                <a:solidFill>
                  <a:srgbClr val="00B0F0"/>
                </a:solidFill>
              </a:rPr>
              <a:t>old</a:t>
            </a:r>
            <a:r>
              <a:rPr lang="it-IT" sz="2800" dirty="0">
                <a:solidFill>
                  <a:srgbClr val="00B0F0"/>
                </a:solidFill>
              </a:rPr>
              <a:t>. </a:t>
            </a:r>
            <a:r>
              <a:rPr lang="it-IT" sz="2800" dirty="0" err="1">
                <a:solidFill>
                  <a:srgbClr val="00B0F0"/>
                </a:solidFill>
              </a:rPr>
              <a:t>My</a:t>
            </a:r>
            <a:r>
              <a:rPr lang="it-IT" sz="2800" dirty="0">
                <a:solidFill>
                  <a:srgbClr val="00B0F0"/>
                </a:solidFill>
              </a:rPr>
              <a:t> </a:t>
            </a:r>
            <a:r>
              <a:rPr lang="it-IT" sz="2800" dirty="0" err="1">
                <a:solidFill>
                  <a:srgbClr val="00B0F0"/>
                </a:solidFill>
              </a:rPr>
              <a:t>favourite</a:t>
            </a:r>
            <a:r>
              <a:rPr lang="it-IT" sz="2800" dirty="0">
                <a:solidFill>
                  <a:srgbClr val="00B0F0"/>
                </a:solidFill>
              </a:rPr>
              <a:t> </a:t>
            </a:r>
            <a:r>
              <a:rPr lang="it-IT" sz="2800" dirty="0" err="1">
                <a:solidFill>
                  <a:srgbClr val="00B0F0"/>
                </a:solidFill>
              </a:rPr>
              <a:t>colors</a:t>
            </a:r>
            <a:r>
              <a:rPr lang="it-IT" sz="2800" dirty="0">
                <a:solidFill>
                  <a:srgbClr val="00B0F0"/>
                </a:solidFill>
              </a:rPr>
              <a:t> are green and </a:t>
            </a:r>
            <a:r>
              <a:rPr lang="it-IT" sz="2800" dirty="0" err="1">
                <a:solidFill>
                  <a:srgbClr val="00B0F0"/>
                </a:solidFill>
              </a:rPr>
              <a:t>light-blue</a:t>
            </a:r>
            <a:r>
              <a:rPr lang="it-IT" sz="2800" dirty="0">
                <a:solidFill>
                  <a:srgbClr val="00B0F0"/>
                </a:solidFill>
              </a:rPr>
              <a:t>, </a:t>
            </a:r>
            <a:r>
              <a:rPr lang="it-IT" sz="2800" dirty="0" err="1">
                <a:solidFill>
                  <a:srgbClr val="00B0F0"/>
                </a:solidFill>
              </a:rPr>
              <a:t>my</a:t>
            </a:r>
            <a:r>
              <a:rPr lang="it-IT" sz="2800" dirty="0">
                <a:solidFill>
                  <a:srgbClr val="00B0F0"/>
                </a:solidFill>
              </a:rPr>
              <a:t> </a:t>
            </a:r>
            <a:r>
              <a:rPr lang="it-IT" sz="2800" dirty="0" err="1">
                <a:solidFill>
                  <a:srgbClr val="00B0F0"/>
                </a:solidFill>
              </a:rPr>
              <a:t>favourite</a:t>
            </a:r>
            <a:r>
              <a:rPr lang="it-IT" sz="2800" dirty="0">
                <a:solidFill>
                  <a:srgbClr val="00B0F0"/>
                </a:solidFill>
              </a:rPr>
              <a:t> </a:t>
            </a:r>
            <a:r>
              <a:rPr lang="it-IT" sz="2800" dirty="0" err="1">
                <a:solidFill>
                  <a:srgbClr val="00B0F0"/>
                </a:solidFill>
              </a:rPr>
              <a:t>animals</a:t>
            </a:r>
            <a:r>
              <a:rPr lang="it-IT" sz="2800" dirty="0">
                <a:solidFill>
                  <a:srgbClr val="00B0F0"/>
                </a:solidFill>
              </a:rPr>
              <a:t> are </a:t>
            </a:r>
            <a:r>
              <a:rPr lang="it-IT" sz="2800" dirty="0" err="1">
                <a:solidFill>
                  <a:srgbClr val="00B0F0"/>
                </a:solidFill>
              </a:rPr>
              <a:t>wolf</a:t>
            </a:r>
            <a:r>
              <a:rPr lang="it-IT" sz="2800" dirty="0">
                <a:solidFill>
                  <a:srgbClr val="00B0F0"/>
                </a:solidFill>
              </a:rPr>
              <a:t>, </a:t>
            </a:r>
            <a:r>
              <a:rPr lang="it-IT" sz="2800" dirty="0" err="1">
                <a:solidFill>
                  <a:srgbClr val="00B0F0"/>
                </a:solidFill>
              </a:rPr>
              <a:t>tiger</a:t>
            </a:r>
            <a:r>
              <a:rPr lang="it-IT" sz="2800" dirty="0">
                <a:solidFill>
                  <a:srgbClr val="00B0F0"/>
                </a:solidFill>
              </a:rPr>
              <a:t>, </a:t>
            </a:r>
            <a:r>
              <a:rPr lang="it-IT" sz="2800" dirty="0" err="1">
                <a:solidFill>
                  <a:srgbClr val="00B0F0"/>
                </a:solidFill>
              </a:rPr>
              <a:t>eagle</a:t>
            </a:r>
            <a:r>
              <a:rPr lang="it-IT" sz="2800" dirty="0">
                <a:solidFill>
                  <a:srgbClr val="00B0F0"/>
                </a:solidFill>
              </a:rPr>
              <a:t> and </a:t>
            </a:r>
            <a:r>
              <a:rPr lang="it-IT" sz="2800" dirty="0" err="1">
                <a:solidFill>
                  <a:srgbClr val="00B0F0"/>
                </a:solidFill>
              </a:rPr>
              <a:t>leopard</a:t>
            </a:r>
            <a:r>
              <a:rPr lang="it-IT" sz="2800" dirty="0">
                <a:solidFill>
                  <a:srgbClr val="00B0F0"/>
                </a:solidFill>
              </a:rPr>
              <a:t>. </a:t>
            </a:r>
            <a:r>
              <a:rPr lang="it-IT" sz="2800" dirty="0" err="1">
                <a:solidFill>
                  <a:srgbClr val="00B0F0"/>
                </a:solidFill>
              </a:rPr>
              <a:t>My</a:t>
            </a:r>
            <a:r>
              <a:rPr lang="it-IT" sz="2800" dirty="0">
                <a:solidFill>
                  <a:srgbClr val="00B0F0"/>
                </a:solidFill>
              </a:rPr>
              <a:t> </a:t>
            </a:r>
            <a:r>
              <a:rPr lang="it-IT" sz="2800" dirty="0" err="1">
                <a:solidFill>
                  <a:srgbClr val="00B0F0"/>
                </a:solidFill>
              </a:rPr>
              <a:t>favourit</a:t>
            </a:r>
            <a:r>
              <a:rPr lang="it-IT" sz="2800" dirty="0">
                <a:solidFill>
                  <a:srgbClr val="00B0F0"/>
                </a:solidFill>
              </a:rPr>
              <a:t> sport </a:t>
            </a:r>
            <a:r>
              <a:rPr lang="it-IT" sz="2800" dirty="0" err="1">
                <a:solidFill>
                  <a:srgbClr val="00B0F0"/>
                </a:solidFill>
              </a:rPr>
              <a:t>is</a:t>
            </a:r>
            <a:r>
              <a:rPr lang="it-IT" sz="2800" dirty="0">
                <a:solidFill>
                  <a:srgbClr val="00B0F0"/>
                </a:solidFill>
              </a:rPr>
              <a:t> basket.</a:t>
            </a:r>
          </a:p>
          <a:p>
            <a:pPr algn="just">
              <a:defRPr/>
            </a:pPr>
            <a:r>
              <a:rPr lang="it-IT" sz="2800" dirty="0">
                <a:solidFill>
                  <a:srgbClr val="00B0F0"/>
                </a:solidFill>
              </a:rPr>
              <a:t>I’ve </a:t>
            </a:r>
            <a:r>
              <a:rPr lang="it-IT" sz="2800" dirty="0" err="1">
                <a:solidFill>
                  <a:srgbClr val="00B0F0"/>
                </a:solidFill>
              </a:rPr>
              <a:t>got</a:t>
            </a:r>
            <a:r>
              <a:rPr lang="it-IT" sz="2800" dirty="0">
                <a:solidFill>
                  <a:srgbClr val="00B0F0"/>
                </a:solidFill>
              </a:rPr>
              <a:t> a </a:t>
            </a:r>
            <a:r>
              <a:rPr lang="it-IT" sz="2800" dirty="0" err="1">
                <a:solidFill>
                  <a:srgbClr val="00B0F0"/>
                </a:solidFill>
              </a:rPr>
              <a:t>cat</a:t>
            </a:r>
            <a:r>
              <a:rPr lang="it-IT" sz="2800" dirty="0">
                <a:solidFill>
                  <a:srgbClr val="00B0F0"/>
                </a:solidFill>
              </a:rPr>
              <a:t> and </a:t>
            </a:r>
            <a:r>
              <a:rPr lang="it-IT" sz="2800" dirty="0" err="1">
                <a:solidFill>
                  <a:srgbClr val="00B0F0"/>
                </a:solidFill>
              </a:rPr>
              <a:t>two</a:t>
            </a:r>
            <a:r>
              <a:rPr lang="it-IT" sz="2800" dirty="0">
                <a:solidFill>
                  <a:srgbClr val="00B0F0"/>
                </a:solidFill>
              </a:rPr>
              <a:t> </a:t>
            </a:r>
            <a:r>
              <a:rPr lang="it-IT" sz="2800" dirty="0" err="1">
                <a:solidFill>
                  <a:srgbClr val="00B0F0"/>
                </a:solidFill>
              </a:rPr>
              <a:t>tortoises</a:t>
            </a:r>
            <a:r>
              <a:rPr lang="it-IT" sz="2800" dirty="0">
                <a:solidFill>
                  <a:srgbClr val="00B0F0"/>
                </a:solidFill>
              </a:rPr>
              <a:t>.</a:t>
            </a:r>
          </a:p>
          <a:p>
            <a:pPr algn="just">
              <a:defRPr/>
            </a:pPr>
            <a:endParaRPr lang="it-IT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 descr="im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964"/>
            <a:ext cx="9144000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olo 1"/>
          <p:cNvSpPr>
            <a:spLocks noGrp="1"/>
          </p:cNvSpPr>
          <p:nvPr>
            <p:ph type="ctrTitle"/>
          </p:nvPr>
        </p:nvSpPr>
        <p:spPr>
          <a:xfrm>
            <a:off x="5667376" y="0"/>
            <a:ext cx="5000625" cy="857250"/>
          </a:xfrm>
          <a:solidFill>
            <a:srgbClr val="C0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4400" dirty="0" smtClean="0"/>
              <a:t>GIUSEPPE MATTEO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857750"/>
            <a:ext cx="6400800" cy="200025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Hello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my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name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GIUSEPPE MATTEO </a:t>
            </a:r>
          </a:p>
          <a:p>
            <a:pPr algn="just">
              <a:defRPr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I’m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eleven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years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old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algn="just">
              <a:defRPr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I’m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thin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, I’ve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brown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hairs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brown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eyes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>
              <a:defRPr/>
            </a:pPr>
            <a:endParaRPr lang="it-IT" dirty="0" smtClean="0"/>
          </a:p>
          <a:p>
            <a:pPr algn="just">
              <a:defRPr/>
            </a:pPr>
            <a:endParaRPr lang="it-IT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3" descr="ariana-grande-christmas-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olo 1"/>
          <p:cNvSpPr>
            <a:spLocks noGrp="1"/>
          </p:cNvSpPr>
          <p:nvPr>
            <p:ph type="ctrTitle"/>
          </p:nvPr>
        </p:nvSpPr>
        <p:spPr>
          <a:xfrm>
            <a:off x="1524000" y="3929064"/>
            <a:ext cx="2286000" cy="1000125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E32FDA"/>
                </a:solidFill>
              </a:rPr>
              <a:t>GIOIA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52850" y="2714626"/>
            <a:ext cx="6915150" cy="4143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b="1" dirty="0" err="1" smtClean="0">
                <a:solidFill>
                  <a:srgbClr val="FFFF00"/>
                </a:solidFill>
              </a:rPr>
              <a:t>Hello</a:t>
            </a:r>
            <a:r>
              <a:rPr lang="it-IT" b="1" dirty="0" smtClean="0">
                <a:solidFill>
                  <a:srgbClr val="FFFF00"/>
                </a:solidFill>
              </a:rPr>
              <a:t>,</a:t>
            </a:r>
          </a:p>
          <a:p>
            <a:pPr>
              <a:defRPr/>
            </a:pP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My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name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is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Gioia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Scandiuzzi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and I’m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eleven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years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old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. I live in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Villorba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, Italy, and I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attend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the “Giuseppe Scarpa” 1°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secondary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school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.</a:t>
            </a:r>
          </a:p>
          <a:p>
            <a:pPr>
              <a:defRPr/>
            </a:pP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I play volleyball and I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like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fantasy book.</a:t>
            </a:r>
          </a:p>
          <a:p>
            <a:pPr>
              <a:defRPr/>
            </a:pP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My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favourite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subject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is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art.</a:t>
            </a:r>
          </a:p>
          <a:p>
            <a:pPr>
              <a:defRPr/>
            </a:pP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My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favourite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singer </a:t>
            </a:r>
            <a:r>
              <a:rPr lang="it-IT" dirty="0" err="1" smtClean="0">
                <a:solidFill>
                  <a:srgbClr val="FFFF00"/>
                </a:solidFill>
                <a:latin typeface="Bauhaus 93" pitchFamily="82" charset="0"/>
              </a:rPr>
              <a:t>is</a:t>
            </a:r>
            <a:r>
              <a:rPr lang="it-IT" dirty="0" smtClean="0">
                <a:solidFill>
                  <a:srgbClr val="FFFF00"/>
                </a:solidFill>
                <a:latin typeface="Bauhaus 93" pitchFamily="82" charset="0"/>
              </a:rPr>
              <a:t> Ariana Grande</a:t>
            </a:r>
            <a:r>
              <a:rPr lang="it-IT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 descr="811980538_174588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olo 1"/>
          <p:cNvSpPr>
            <a:spLocks noGrp="1"/>
          </p:cNvSpPr>
          <p:nvPr>
            <p:ph type="ctrTitle"/>
          </p:nvPr>
        </p:nvSpPr>
        <p:spPr>
          <a:xfrm>
            <a:off x="2166938" y="642939"/>
            <a:ext cx="7772400" cy="1000125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2060"/>
                </a:solidFill>
                <a:latin typeface="Blackadder ITC" panose="04020505051007020D02" pitchFamily="82" charset="0"/>
              </a:rPr>
              <a:t>LAURA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67000" y="1928814"/>
            <a:ext cx="6915150" cy="4143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Hello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, </a:t>
            </a:r>
          </a:p>
          <a:p>
            <a:pPr>
              <a:defRPr/>
            </a:pP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My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name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is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Laura. I’m 11years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old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. I live in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Villorba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Italy.</a:t>
            </a:r>
          </a:p>
          <a:p>
            <a:pPr>
              <a:defRPr/>
            </a:pP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My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family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is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compound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from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5 people: 2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brother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Daniele and Alessio,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dad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Roberto and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mum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Claudia. I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have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also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2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cats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: Laila and Simba.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My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favourite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colours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are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white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,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blue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and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purple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.</a:t>
            </a:r>
          </a:p>
          <a:p>
            <a:pPr>
              <a:defRPr/>
            </a:pP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I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like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playing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dance and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reading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fantasy book.</a:t>
            </a:r>
          </a:p>
          <a:p>
            <a:pPr>
              <a:defRPr/>
            </a:pP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My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favourite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subject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is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art. 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My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favourite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singer </a:t>
            </a:r>
            <a:r>
              <a:rPr lang="it-IT" dirty="0" err="1" smtClean="0">
                <a:solidFill>
                  <a:srgbClr val="002060"/>
                </a:solidFill>
                <a:latin typeface="Algerian" pitchFamily="82" charset="0"/>
              </a:rPr>
              <a:t>is</a:t>
            </a:r>
            <a:r>
              <a:rPr lang="it-IT" dirty="0" smtClean="0">
                <a:solidFill>
                  <a:srgbClr val="002060"/>
                </a:solidFill>
                <a:latin typeface="Algerian" pitchFamily="82" charset="0"/>
              </a:rPr>
              <a:t> Ariana Grande.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4" descr="tron_lamborghini_aventador-1366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4439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olo 3"/>
          <p:cNvSpPr>
            <a:spLocks noGrp="1"/>
          </p:cNvSpPr>
          <p:nvPr>
            <p:ph type="ctrTitle"/>
          </p:nvPr>
        </p:nvSpPr>
        <p:spPr>
          <a:xfrm>
            <a:off x="2238375" y="857251"/>
            <a:ext cx="7772400" cy="1470025"/>
          </a:xfrm>
        </p:spPr>
        <p:txBody>
          <a:bodyPr/>
          <a:lstStyle/>
          <a:p>
            <a:pPr eaLnBrk="1" hangingPunct="1"/>
            <a:r>
              <a:rPr lang="it-IT" altLang="it-IT" smtClean="0"/>
              <a:t>LUCA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81313" y="2286000"/>
            <a:ext cx="6400800" cy="175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dirty="0" err="1" smtClean="0">
                <a:solidFill>
                  <a:srgbClr val="FF0000"/>
                </a:solidFill>
              </a:rPr>
              <a:t>My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name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 Luca. I’m 11 </a:t>
            </a:r>
            <a:r>
              <a:rPr lang="it-IT" dirty="0" err="1" smtClean="0">
                <a:solidFill>
                  <a:srgbClr val="FF0000"/>
                </a:solidFill>
              </a:rPr>
              <a:t>years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old</a:t>
            </a:r>
            <a:r>
              <a:rPr lang="it-IT" dirty="0" smtClean="0">
                <a:solidFill>
                  <a:srgbClr val="FF0000"/>
                </a:solidFill>
              </a:rPr>
              <a:t>. I’m </a:t>
            </a:r>
            <a:r>
              <a:rPr lang="it-IT" dirty="0" err="1" smtClean="0">
                <a:solidFill>
                  <a:srgbClr val="FF0000"/>
                </a:solidFill>
              </a:rPr>
              <a:t>very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tall</a:t>
            </a:r>
            <a:r>
              <a:rPr lang="it-IT" dirty="0" smtClean="0">
                <a:solidFill>
                  <a:srgbClr val="FF0000"/>
                </a:solidFill>
              </a:rPr>
              <a:t> and </a:t>
            </a:r>
            <a:r>
              <a:rPr lang="it-IT" dirty="0" err="1" smtClean="0">
                <a:solidFill>
                  <a:srgbClr val="FF0000"/>
                </a:solidFill>
              </a:rPr>
              <a:t>thin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r>
              <a:rPr lang="it-IT" dirty="0" err="1" smtClean="0">
                <a:solidFill>
                  <a:srgbClr val="FF0000"/>
                </a:solidFill>
              </a:rPr>
              <a:t>My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favourite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sports</a:t>
            </a:r>
            <a:r>
              <a:rPr lang="it-IT" dirty="0" smtClean="0">
                <a:solidFill>
                  <a:srgbClr val="FF0000"/>
                </a:solidFill>
              </a:rPr>
              <a:t> are rugby and basket, </a:t>
            </a:r>
            <a:r>
              <a:rPr lang="it-IT" dirty="0" err="1" smtClean="0">
                <a:solidFill>
                  <a:srgbClr val="FF0000"/>
                </a:solidFill>
              </a:rPr>
              <a:t>my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favourite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subyect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science 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riccardo minecra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olo 3"/>
          <p:cNvSpPr>
            <a:spLocks noGrp="1"/>
          </p:cNvSpPr>
          <p:nvPr>
            <p:ph type="ctrTitle"/>
          </p:nvPr>
        </p:nvSpPr>
        <p:spPr>
          <a:xfrm>
            <a:off x="2238375" y="214313"/>
            <a:ext cx="7772400" cy="1898650"/>
          </a:xfrm>
        </p:spPr>
        <p:txBody>
          <a:bodyPr/>
          <a:lstStyle/>
          <a:p>
            <a:pPr eaLnBrk="1" hangingPunct="1"/>
            <a:r>
              <a:rPr lang="it-IT" altLang="it-IT" sz="5400">
                <a:solidFill>
                  <a:srgbClr val="FF0000"/>
                </a:solidFill>
              </a:rPr>
              <a:t>RICCARDO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52750" y="2143126"/>
            <a:ext cx="6400800" cy="3357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dirty="0" err="1" smtClean="0">
                <a:solidFill>
                  <a:srgbClr val="FF0000"/>
                </a:solidFill>
              </a:rPr>
              <a:t>Hello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my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name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Riccardo </a:t>
            </a:r>
            <a:r>
              <a:rPr lang="it-IT" dirty="0" err="1" smtClean="0">
                <a:solidFill>
                  <a:srgbClr val="FF0000"/>
                </a:solidFill>
              </a:rPr>
              <a:t>Ghedin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Ghedin</a:t>
            </a:r>
            <a:r>
              <a:rPr lang="it-IT" dirty="0" smtClean="0">
                <a:solidFill>
                  <a:srgbClr val="FF0000"/>
                </a:solidFill>
              </a:rPr>
              <a:t>. I’m 11 </a:t>
            </a:r>
            <a:r>
              <a:rPr lang="it-IT" dirty="0" err="1" smtClean="0">
                <a:solidFill>
                  <a:srgbClr val="FF0000"/>
                </a:solidFill>
              </a:rPr>
              <a:t>years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old</a:t>
            </a:r>
            <a:r>
              <a:rPr lang="it-IT" dirty="0" smtClean="0">
                <a:solidFill>
                  <a:srgbClr val="FF0000"/>
                </a:solidFill>
              </a:rPr>
              <a:t> and I live in </a:t>
            </a:r>
            <a:r>
              <a:rPr lang="it-IT" dirty="0" err="1" smtClean="0">
                <a:solidFill>
                  <a:srgbClr val="FF0000"/>
                </a:solidFill>
              </a:rPr>
              <a:t>Villorba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near</a:t>
            </a:r>
            <a:r>
              <a:rPr lang="it-IT" dirty="0" smtClean="0">
                <a:solidFill>
                  <a:srgbClr val="FF0000"/>
                </a:solidFill>
              </a:rPr>
              <a:t> Treviso. I </a:t>
            </a:r>
            <a:r>
              <a:rPr lang="it-IT" dirty="0" err="1" smtClean="0">
                <a:solidFill>
                  <a:srgbClr val="FF0000"/>
                </a:solidFill>
              </a:rPr>
              <a:t>have</a:t>
            </a:r>
            <a:r>
              <a:rPr lang="it-IT" dirty="0" smtClean="0">
                <a:solidFill>
                  <a:srgbClr val="FF0000"/>
                </a:solidFill>
              </a:rPr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little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brother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7 </a:t>
            </a:r>
            <a:r>
              <a:rPr lang="it-IT" dirty="0" err="1" smtClean="0">
                <a:solidFill>
                  <a:srgbClr val="FF0000"/>
                </a:solidFill>
              </a:rPr>
              <a:t>years</a:t>
            </a:r>
            <a:r>
              <a:rPr lang="it-IT" dirty="0" smtClean="0">
                <a:solidFill>
                  <a:srgbClr val="FF0000"/>
                </a:solidFill>
              </a:rPr>
              <a:t> and </a:t>
            </a:r>
            <a:r>
              <a:rPr lang="it-IT" dirty="0" err="1" smtClean="0">
                <a:solidFill>
                  <a:srgbClr val="FF0000"/>
                </a:solidFill>
              </a:rPr>
              <a:t>his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name</a:t>
            </a:r>
            <a:r>
              <a:rPr lang="it-IT" dirty="0" smtClean="0">
                <a:solidFill>
                  <a:srgbClr val="FF0000"/>
                </a:solidFill>
              </a:rPr>
              <a:t>’s Nicolò. </a:t>
            </a:r>
            <a:r>
              <a:rPr lang="it-IT" dirty="0" err="1" smtClean="0">
                <a:solidFill>
                  <a:srgbClr val="FF0000"/>
                </a:solidFill>
              </a:rPr>
              <a:t>My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parents</a:t>
            </a:r>
            <a:r>
              <a:rPr lang="it-IT" dirty="0" smtClean="0">
                <a:solidFill>
                  <a:srgbClr val="FF0000"/>
                </a:solidFill>
              </a:rPr>
              <a:t>’ </a:t>
            </a:r>
            <a:r>
              <a:rPr lang="it-IT" dirty="0" err="1" smtClean="0">
                <a:solidFill>
                  <a:srgbClr val="FF0000"/>
                </a:solidFill>
              </a:rPr>
              <a:t>name</a:t>
            </a:r>
            <a:r>
              <a:rPr lang="it-IT" dirty="0" smtClean="0">
                <a:solidFill>
                  <a:srgbClr val="FF0000"/>
                </a:solidFill>
              </a:rPr>
              <a:t> are Guglielmo and Silvia . I </a:t>
            </a:r>
            <a:r>
              <a:rPr lang="it-IT" dirty="0" err="1" smtClean="0">
                <a:solidFill>
                  <a:srgbClr val="FF0000"/>
                </a:solidFill>
              </a:rPr>
              <a:t>attend</a:t>
            </a:r>
            <a:r>
              <a:rPr lang="it-IT" dirty="0" smtClean="0">
                <a:solidFill>
                  <a:srgbClr val="FF0000"/>
                </a:solidFill>
              </a:rPr>
              <a:t> the 1° </a:t>
            </a:r>
            <a:r>
              <a:rPr lang="it-IT" dirty="0" err="1" smtClean="0">
                <a:solidFill>
                  <a:srgbClr val="FF0000"/>
                </a:solidFill>
              </a:rPr>
              <a:t>class</a:t>
            </a:r>
            <a:r>
              <a:rPr lang="it-IT" dirty="0" smtClean="0">
                <a:solidFill>
                  <a:srgbClr val="FF0000"/>
                </a:solidFill>
              </a:rPr>
              <a:t> in the middle </a:t>
            </a:r>
            <a:r>
              <a:rPr lang="it-IT" dirty="0" err="1" smtClean="0">
                <a:solidFill>
                  <a:srgbClr val="FF0000"/>
                </a:solidFill>
              </a:rPr>
              <a:t>school</a:t>
            </a:r>
            <a:r>
              <a:rPr lang="it-IT" dirty="0" smtClean="0">
                <a:solidFill>
                  <a:srgbClr val="FF0000"/>
                </a:solidFill>
              </a:rPr>
              <a:t> “ Giuseppe Scarpa”. I </a:t>
            </a:r>
            <a:r>
              <a:rPr lang="it-IT" dirty="0" err="1" smtClean="0">
                <a:solidFill>
                  <a:srgbClr val="FF0000"/>
                </a:solidFill>
              </a:rPr>
              <a:t>have</a:t>
            </a:r>
            <a:r>
              <a:rPr lang="it-IT" dirty="0" smtClean="0">
                <a:solidFill>
                  <a:srgbClr val="FF0000"/>
                </a:solidFill>
              </a:rPr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red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cat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Garfield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r>
              <a:rPr lang="it-IT" dirty="0" err="1" smtClean="0">
                <a:solidFill>
                  <a:srgbClr val="FF0000"/>
                </a:solidFill>
              </a:rPr>
              <a:t>My</a:t>
            </a:r>
            <a:r>
              <a:rPr lang="it-IT" dirty="0" smtClean="0">
                <a:solidFill>
                  <a:srgbClr val="FF0000"/>
                </a:solidFill>
              </a:rPr>
              <a:t> favorite sport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swimming</a:t>
            </a:r>
            <a:r>
              <a:rPr lang="it-IT" dirty="0" smtClean="0">
                <a:solidFill>
                  <a:srgbClr val="FF0000"/>
                </a:solidFill>
              </a:rPr>
              <a:t> . I </a:t>
            </a:r>
            <a:r>
              <a:rPr lang="it-IT" dirty="0" err="1" smtClean="0">
                <a:solidFill>
                  <a:srgbClr val="FF0000"/>
                </a:solidFill>
              </a:rPr>
              <a:t>like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play videogame and </a:t>
            </a:r>
            <a:r>
              <a:rPr lang="it-IT" dirty="0" err="1" smtClean="0">
                <a:solidFill>
                  <a:srgbClr val="FF0000"/>
                </a:solidFill>
              </a:rPr>
              <a:t>hate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doing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homworks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</TotalTime>
  <Words>1176</Words>
  <Application>Microsoft Office PowerPoint</Application>
  <PresentationFormat>Widescreen</PresentationFormat>
  <Paragraphs>103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1" baseType="lpstr">
      <vt:lpstr>Algerian</vt:lpstr>
      <vt:lpstr>AR HERMANN</vt:lpstr>
      <vt:lpstr>Arial</vt:lpstr>
      <vt:lpstr>Arial Black</vt:lpstr>
      <vt:lpstr>Bauhaus 93</vt:lpstr>
      <vt:lpstr>Berlin Sans FB</vt:lpstr>
      <vt:lpstr>Blackadder ITC</vt:lpstr>
      <vt:lpstr>Calibri</vt:lpstr>
      <vt:lpstr>Century Gothic</vt:lpstr>
      <vt:lpstr>Comic Sans MS</vt:lpstr>
      <vt:lpstr>Wingdings 3</vt:lpstr>
      <vt:lpstr>Sezione</vt:lpstr>
      <vt:lpstr>Presentazione standard di PowerPoint</vt:lpstr>
      <vt:lpstr>GIORGIA </vt:lpstr>
      <vt:lpstr>LUCIA</vt:lpstr>
      <vt:lpstr>GIUSEPPE ARTUSO</vt:lpstr>
      <vt:lpstr>GIUSEPPE MATTEO</vt:lpstr>
      <vt:lpstr>GIOIA</vt:lpstr>
      <vt:lpstr>LAURA</vt:lpstr>
      <vt:lpstr>LUCA</vt:lpstr>
      <vt:lpstr>RICCARDO</vt:lpstr>
      <vt:lpstr>Marica Michielin</vt:lpstr>
      <vt:lpstr>MATTEO SIMIONI</vt:lpstr>
      <vt:lpstr>MOHAMED WAHMANE</vt:lpstr>
      <vt:lpstr>oscar </vt:lpstr>
      <vt:lpstr>   Alberto</vt:lpstr>
      <vt:lpstr>SARA BETTIOL</vt:lpstr>
      <vt:lpstr> DONITA BAJRAKTARI </vt:lpstr>
      <vt:lpstr>VALENTINA</vt:lpstr>
      <vt:lpstr>BETTY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GIORGIA</dc:title>
  <dc:creator>Graziano</dc:creator>
  <cp:lastModifiedBy>Graziano</cp:lastModifiedBy>
  <cp:revision>8</cp:revision>
  <dcterms:created xsi:type="dcterms:W3CDTF">2015-12-29T11:06:01Z</dcterms:created>
  <dcterms:modified xsi:type="dcterms:W3CDTF">2016-09-15T14:33:01Z</dcterms:modified>
</cp:coreProperties>
</file>