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2192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LinguaFEST</a:t>
            </a:r>
            <a:r>
              <a:rPr lang="en-US" sz="4400" dirty="0" smtClean="0"/>
              <a:t> 2016</a:t>
            </a:r>
            <a:endParaRPr lang="en-US" sz="4400" dirty="0"/>
          </a:p>
        </p:txBody>
      </p:sp>
      <p:pic>
        <p:nvPicPr>
          <p:cNvPr id="1026" name="Picture 2" descr="D:\Lego project\templates\bcf396ca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297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event was also filmed, and we were interviewed about the LEGO project and the event</a:t>
            </a:r>
          </a:p>
          <a:p>
            <a:r>
              <a:rPr lang="en-US" dirty="0" smtClean="0"/>
              <a:t>The material is going to be broadcast on national television on Wednesday, 5</a:t>
            </a:r>
            <a:r>
              <a:rPr lang="en-US" baseline="30000" dirty="0" smtClean="0"/>
              <a:t>th</a:t>
            </a:r>
            <a:r>
              <a:rPr lang="en-US" dirty="0" smtClean="0"/>
              <a:t> October.</a:t>
            </a:r>
          </a:p>
          <a:p>
            <a:r>
              <a:rPr lang="en-US" dirty="0" smtClean="0"/>
              <a:t>The students from PIA BRATIANU SCHOOL sang a song in the Romani language, hence the exotic costumes. </a:t>
            </a:r>
            <a:endParaRPr lang="en-US" dirty="0"/>
          </a:p>
        </p:txBody>
      </p:sp>
      <p:pic>
        <p:nvPicPr>
          <p:cNvPr id="4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160926_122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160926_122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play </a:t>
            </a:r>
            <a:r>
              <a:rPr lang="en-US" dirty="0" err="1" smtClean="0"/>
              <a:t>LinguaFEST</a:t>
            </a:r>
            <a:r>
              <a:rPr lang="en-US" dirty="0" smtClean="0"/>
              <a:t> –a festival </a:t>
            </a:r>
            <a:r>
              <a:rPr lang="en-US" dirty="0" err="1" smtClean="0"/>
              <a:t>organised</a:t>
            </a:r>
            <a:r>
              <a:rPr lang="en-US" dirty="0" smtClean="0"/>
              <a:t> by </a:t>
            </a:r>
            <a:r>
              <a:rPr lang="en-US" smtClean="0"/>
              <a:t>the </a:t>
            </a:r>
            <a:r>
              <a:rPr lang="en-US" smtClean="0"/>
              <a:t>European </a:t>
            </a:r>
            <a:r>
              <a:rPr lang="en-US" dirty="0" smtClean="0"/>
              <a:t>Commission, The National ERASMUS + Agency and the </a:t>
            </a:r>
            <a:r>
              <a:rPr lang="en-US" dirty="0" err="1" smtClean="0"/>
              <a:t>Interethnical</a:t>
            </a:r>
            <a:r>
              <a:rPr lang="en-US" dirty="0" smtClean="0"/>
              <a:t> Department of the Romanian Government.</a:t>
            </a:r>
          </a:p>
          <a:p>
            <a:r>
              <a:rPr lang="en-US" dirty="0" smtClean="0"/>
              <a:t>Participants: schools all over Romania, which are currently developing ERASMUS + KA2 projects (2015-2017/2018)</a:t>
            </a:r>
            <a:endParaRPr lang="en-US" dirty="0"/>
          </a:p>
        </p:txBody>
      </p:sp>
      <p:pic>
        <p:nvPicPr>
          <p:cNvPr id="2050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160926_112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2050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160926_113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2050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0160926_113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5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160926_115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Children aged 7-10 were invited to present all  European languages on 26th of September, the European Day of Languages</a:t>
            </a:r>
          </a:p>
          <a:p>
            <a:r>
              <a:rPr lang="en-US" dirty="0" smtClean="0"/>
              <a:t>On this occasion, we were given the opportunity to disseminate the on-going KA2 ERASMUS+ projects</a:t>
            </a:r>
          </a:p>
          <a:p>
            <a:r>
              <a:rPr lang="en-US" dirty="0" smtClean="0"/>
              <a:t>Here are some of the projects: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20160926_111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4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20160926_111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25204" y="2642196"/>
            <a:ext cx="5111750" cy="287535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52800" cy="46910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And of course our project</a:t>
            </a:r>
          </a:p>
          <a:p>
            <a:pPr algn="ctr"/>
            <a:r>
              <a:rPr lang="en-US" sz="4400" dirty="0" smtClean="0"/>
              <a:t>MINDSTORM</a:t>
            </a:r>
          </a:p>
          <a:p>
            <a:pPr algn="ctr"/>
            <a:r>
              <a:rPr lang="en-US" sz="4400" dirty="0" smtClean="0"/>
              <a:t>To</a:t>
            </a:r>
          </a:p>
          <a:p>
            <a:pPr algn="ctr"/>
            <a:r>
              <a:rPr lang="en-US" sz="4400" dirty="0" smtClean="0"/>
              <a:t>BRAINSTORM</a:t>
            </a:r>
            <a:endParaRPr lang="en-US" sz="4400" dirty="0"/>
          </a:p>
        </p:txBody>
      </p:sp>
      <p:pic>
        <p:nvPicPr>
          <p:cNvPr id="4" name="Picture 2" descr="D:\Lego project\templates\bf1215c0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64039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150</Words>
  <Application>Microsoft Office PowerPoint</Application>
  <PresentationFormat>On-screen Show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toba8</dc:creator>
  <cp:lastModifiedBy>toba8</cp:lastModifiedBy>
  <cp:revision>7</cp:revision>
  <dcterms:created xsi:type="dcterms:W3CDTF">2006-08-16T00:00:00Z</dcterms:created>
  <dcterms:modified xsi:type="dcterms:W3CDTF">2016-10-02T19:45:59Z</dcterms:modified>
</cp:coreProperties>
</file>