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cu un colţ tăiat şi rotunjit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unghi drep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10" name="Formă liberă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ă liberă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ă liberă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98CE83-241B-47AA-93C6-3DC332BB8B51}" type="datetimeFigureOut">
              <a:rPr lang="ro-RO" smtClean="0"/>
              <a:pPr/>
              <a:t>02.07.2017</a:t>
            </a:fld>
            <a:endParaRPr lang="ro-RO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548742-E80D-4F97-AFDF-B341EAD15B5A}" type="slidenum">
              <a:rPr lang="ro-RO" smtClean="0"/>
              <a:pPr/>
              <a:t>‹#›</a:t>
            </a:fld>
            <a:endParaRPr lang="ro-RO"/>
          </a:p>
        </p:txBody>
      </p:sp>
      <p:grpSp>
        <p:nvGrpSpPr>
          <p:cNvPr id="2" name="Grupar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ă liberă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ă liberă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3"/>
          <p:cNvSpPr txBox="1"/>
          <p:nvPr/>
        </p:nvSpPr>
        <p:spPr>
          <a:xfrm>
            <a:off x="1071538" y="4071942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>
                <a:latin typeface="Algerian" pitchFamily="82" charset="0"/>
              </a:rPr>
              <a:t>Romanian </a:t>
            </a:r>
            <a:r>
              <a:rPr lang="ro-RO" sz="3600" dirty="0" err="1" smtClean="0">
                <a:latin typeface="Algerian" pitchFamily="82" charset="0"/>
              </a:rPr>
              <a:t>astronomers</a:t>
            </a:r>
            <a:endParaRPr lang="ro-RO" sz="36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824030"/>
          </a:xfrm>
        </p:spPr>
        <p:txBody>
          <a:bodyPr>
            <a:normAutofit fontScale="70000" lnSpcReduction="20000"/>
          </a:bodyPr>
          <a:lstStyle/>
          <a:p>
            <a:r>
              <a:rPr lang="ro-RO" b="1" dirty="0" smtClean="0"/>
              <a:t>Dumitru Dorin Prunariu</a:t>
            </a:r>
            <a:r>
              <a:rPr lang="ro-RO" dirty="0" smtClean="0"/>
              <a:t> </a:t>
            </a:r>
          </a:p>
          <a:p>
            <a:r>
              <a:rPr lang="ro-RO" dirty="0" smtClean="0"/>
              <a:t> este primul cosmonaut român.</a:t>
            </a:r>
          </a:p>
          <a:p>
            <a:r>
              <a:rPr lang="ro-RO" dirty="0" err="1" smtClean="0"/>
              <a:t>Is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first</a:t>
            </a:r>
            <a:r>
              <a:rPr lang="ro-RO" dirty="0" smtClean="0"/>
              <a:t> </a:t>
            </a:r>
            <a:r>
              <a:rPr lang="ro-RO" dirty="0" err="1" smtClean="0"/>
              <a:t>romanian</a:t>
            </a:r>
            <a:r>
              <a:rPr lang="ro-RO" dirty="0" smtClean="0"/>
              <a:t> astronaut.</a:t>
            </a:r>
          </a:p>
          <a:p>
            <a:pPr algn="r"/>
            <a:r>
              <a:rPr lang="ro-RO" dirty="0" err="1" smtClean="0"/>
              <a:t>By</a:t>
            </a:r>
            <a:endParaRPr lang="ro-RO" dirty="0" smtClean="0"/>
          </a:p>
          <a:p>
            <a:pPr algn="r"/>
            <a:r>
              <a:rPr lang="ro-RO" dirty="0" smtClean="0"/>
              <a:t>Popa </a:t>
            </a:r>
            <a:r>
              <a:rPr lang="ro-RO" dirty="0" smtClean="0"/>
              <a:t>Alexandra</a:t>
            </a:r>
          </a:p>
          <a:p>
            <a:pPr algn="r"/>
            <a:r>
              <a:rPr lang="ro-RO" dirty="0" err="1" smtClean="0"/>
              <a:t>Neatu</a:t>
            </a:r>
            <a:r>
              <a:rPr lang="ro-RO" dirty="0" smtClean="0"/>
              <a:t> </a:t>
            </a:r>
            <a:r>
              <a:rPr lang="ro-RO" dirty="0" err="1" smtClean="0"/>
              <a:t>Riana</a:t>
            </a:r>
            <a:endParaRPr lang="ro-RO" dirty="0"/>
          </a:p>
        </p:txBody>
      </p:sp>
      <p:pic>
        <p:nvPicPr>
          <p:cNvPr id="4" name="Picture 2" descr="Imagini pentru poze cu dumitru prunari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71480"/>
            <a:ext cx="4786346" cy="37978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dirty="0" err="1" smtClean="0"/>
              <a:t>Nicolae</a:t>
            </a:r>
            <a:r>
              <a:rPr lang="en-US" sz="2400" dirty="0" smtClean="0"/>
              <a:t> C. </a:t>
            </a:r>
            <a:r>
              <a:rPr lang="en-US" sz="2400" dirty="0" err="1" smtClean="0"/>
              <a:t>Coculescu</a:t>
            </a:r>
            <a:r>
              <a:rPr lang="en-US" sz="2400" dirty="0" smtClean="0"/>
              <a:t> </a:t>
            </a:r>
            <a:r>
              <a:rPr lang="ro-RO" sz="2400" dirty="0" smtClean="0"/>
              <a:t>(</a:t>
            </a:r>
            <a:r>
              <a:rPr lang="ro-RO" sz="2400" dirty="0" err="1" smtClean="0"/>
              <a:t>born</a:t>
            </a:r>
            <a:r>
              <a:rPr lang="ro-RO" sz="2400" dirty="0" smtClean="0"/>
              <a:t> </a:t>
            </a:r>
            <a:r>
              <a:rPr lang="ro-RO" sz="2400" dirty="0" err="1" smtClean="0"/>
              <a:t>July</a:t>
            </a:r>
            <a:r>
              <a:rPr lang="ro-RO" sz="2400" dirty="0" smtClean="0"/>
              <a:t> 31, 1866, Craiova, Romania) </a:t>
            </a:r>
            <a:r>
              <a:rPr lang="en-US" sz="2400" dirty="0" smtClean="0"/>
              <a:t>was </a:t>
            </a:r>
            <a:r>
              <a:rPr lang="en-US" sz="2400" dirty="0" smtClean="0"/>
              <a:t>a Romanian astronomer.</a:t>
            </a:r>
          </a:p>
          <a:p>
            <a:pPr algn="ctr">
              <a:buNone/>
            </a:pPr>
            <a:r>
              <a:rPr lang="en-US" sz="2400" dirty="0" smtClean="0"/>
              <a:t>  He was a professor of astronomy at the University of Bucharest.</a:t>
            </a:r>
          </a:p>
          <a:p>
            <a:pPr algn="ctr">
              <a:buNone/>
            </a:pPr>
            <a:r>
              <a:rPr lang="en-US" sz="2400" dirty="0" smtClean="0"/>
              <a:t>  In 1908 he founded the Astronomical Observatory in Bucharest.</a:t>
            </a:r>
          </a:p>
          <a:p>
            <a:pPr algn="ctr">
              <a:buNone/>
            </a:pPr>
            <a:r>
              <a:rPr lang="en-US" sz="2400" dirty="0" smtClean="0"/>
              <a:t>He is known for his studies </a:t>
            </a:r>
            <a:r>
              <a:rPr lang="en-US" sz="2400" dirty="0" smtClean="0"/>
              <a:t>of</a:t>
            </a:r>
            <a:r>
              <a:rPr lang="ro-RO" sz="2400" dirty="0" smtClean="0"/>
              <a:t> </a:t>
            </a:r>
            <a:r>
              <a:rPr lang="ro-RO" sz="2400" dirty="0" err="1" smtClean="0"/>
              <a:t>Celestial</a:t>
            </a:r>
            <a:r>
              <a:rPr lang="ro-RO" sz="2400" dirty="0" smtClean="0"/>
              <a:t> </a:t>
            </a:r>
            <a:r>
              <a:rPr lang="ro-RO" sz="2400" dirty="0" err="1" smtClean="0"/>
              <a:t>mechanics</a:t>
            </a:r>
            <a:r>
              <a:rPr lang="ro-RO" sz="2400" dirty="0" smtClean="0"/>
              <a:t>.</a:t>
            </a:r>
            <a:endParaRPr lang="ro-RO" sz="2400" dirty="0" smtClean="0"/>
          </a:p>
          <a:p>
            <a:pPr algn="ctr">
              <a:buNone/>
            </a:pPr>
            <a:endParaRPr lang="ro-RO" sz="2400" dirty="0"/>
          </a:p>
        </p:txBody>
      </p:sp>
      <p:pic>
        <p:nvPicPr>
          <p:cNvPr id="1026" name="Picture 2" descr="Nicolae Coculesc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290"/>
            <a:ext cx="1905000" cy="26384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Vasile</a:t>
            </a:r>
            <a:r>
              <a:rPr lang="en-US" dirty="0" smtClean="0"/>
              <a:t> </a:t>
            </a:r>
            <a:r>
              <a:rPr lang="en-US" dirty="0" err="1" smtClean="0"/>
              <a:t>Urseanu</a:t>
            </a:r>
            <a:r>
              <a:rPr lang="en-US" dirty="0" smtClean="0"/>
              <a:t> (born January 9, </a:t>
            </a:r>
            <a:r>
              <a:rPr lang="en-US" dirty="0" smtClean="0"/>
              <a:t>1848 Bucharest</a:t>
            </a:r>
            <a:r>
              <a:rPr lang="ro-RO" dirty="0" smtClean="0"/>
              <a:t>)</a:t>
            </a:r>
            <a:r>
              <a:rPr lang="en-US" dirty="0" smtClean="0"/>
              <a:t> was </a:t>
            </a:r>
            <a:r>
              <a:rPr lang="en-US" dirty="0" smtClean="0"/>
              <a:t>a Romanian admiral, founder of the Astronomical Observatory of Bucharest, today Astronomical Observatory </a:t>
            </a:r>
            <a:r>
              <a:rPr lang="en-US" dirty="0" err="1" smtClean="0"/>
              <a:t>Vasile</a:t>
            </a:r>
            <a:r>
              <a:rPr lang="en-US" dirty="0" smtClean="0"/>
              <a:t> </a:t>
            </a:r>
            <a:r>
              <a:rPr lang="en-US" dirty="0" err="1" smtClean="0"/>
              <a:t>Urseanu</a:t>
            </a:r>
            <a:r>
              <a:rPr lang="en-US" dirty="0" smtClean="0"/>
              <a:t>.</a:t>
            </a:r>
            <a:endParaRPr lang="ro-RO" dirty="0"/>
          </a:p>
        </p:txBody>
      </p:sp>
      <p:pic>
        <p:nvPicPr>
          <p:cNvPr id="17410" name="Picture 2" descr="https://upload.wikimedia.org/wikipedia/ro/4/4a/Vasile_Ursean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28"/>
            <a:ext cx="2476500" cy="3267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3446"/>
            <a:ext cx="8115328" cy="22145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o-RO" dirty="0" smtClean="0"/>
              <a:t>Harald Alexandrescu</a:t>
            </a:r>
          </a:p>
          <a:p>
            <a:pPr>
              <a:buNone/>
            </a:pPr>
            <a:r>
              <a:rPr lang="ro-RO" dirty="0" smtClean="0"/>
              <a:t>El a fost un  astronom roman.</a:t>
            </a:r>
          </a:p>
          <a:p>
            <a:pPr>
              <a:buNone/>
            </a:pPr>
            <a:r>
              <a:rPr lang="ro-RO" dirty="0" smtClean="0"/>
              <a:t>He was a romanian astronomer.</a:t>
            </a:r>
          </a:p>
          <a:p>
            <a:pPr algn="r">
              <a:buNone/>
            </a:pPr>
            <a:r>
              <a:rPr lang="ro-RO" dirty="0" smtClean="0"/>
              <a:t>Fabiana</a:t>
            </a:r>
          </a:p>
          <a:p>
            <a:pPr algn="r">
              <a:buNone/>
            </a:pPr>
            <a:r>
              <a:rPr lang="ro-RO" dirty="0" smtClean="0"/>
              <a:t>Denis</a:t>
            </a:r>
          </a:p>
        </p:txBody>
      </p:sp>
      <p:sp>
        <p:nvSpPr>
          <p:cNvPr id="15362" name="AutoShape 2" descr="Imagini pentru Harald Alexandres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sp>
        <p:nvSpPr>
          <p:cNvPr id="15364" name="AutoShape 4" descr="Imagini pentru Harald Alexandres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142984"/>
            <a:ext cx="210688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Magdalena Iolanda Stavinschi is a Romanian astronomer</a:t>
            </a:r>
            <a:r>
              <a:rPr lang="it-IT" dirty="0" smtClean="0"/>
              <a:t>.</a:t>
            </a:r>
            <a:endParaRPr lang="ro-RO" dirty="0" smtClean="0"/>
          </a:p>
          <a:p>
            <a:pPr algn="ctr">
              <a:buNone/>
            </a:pPr>
            <a:r>
              <a:rPr lang="en-US" dirty="0" smtClean="0"/>
              <a:t>Director of the Astronomical Institute of the Romanian </a:t>
            </a:r>
            <a:r>
              <a:rPr lang="en-US" dirty="0" smtClean="0"/>
              <a:t>Academy</a:t>
            </a:r>
            <a:r>
              <a:rPr lang="ro-RO" dirty="0" smtClean="0"/>
              <a:t> in 1990-2005.</a:t>
            </a:r>
          </a:p>
          <a:p>
            <a:pPr algn="ctr">
              <a:buNone/>
            </a:pPr>
            <a:endParaRPr lang="ro-RO" dirty="0" smtClean="0"/>
          </a:p>
          <a:p>
            <a:pPr algn="ctr">
              <a:buNone/>
            </a:pPr>
            <a:endParaRPr lang="ro-RO" dirty="0"/>
          </a:p>
        </p:txBody>
      </p:sp>
      <p:pic>
        <p:nvPicPr>
          <p:cNvPr id="2050" name="Picture 2" descr="Magda Stavinsc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7166"/>
            <a:ext cx="1905000" cy="19335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err="1" smtClean="0"/>
              <a:t>By</a:t>
            </a:r>
            <a:r>
              <a:rPr lang="ro-RO" dirty="0" smtClean="0"/>
              <a:t> 6th grade A </a:t>
            </a:r>
            <a:r>
              <a:rPr lang="ro-RO" dirty="0" err="1" smtClean="0"/>
              <a:t>students</a:t>
            </a:r>
            <a:endParaRPr lang="ro-RO" dirty="0" smtClean="0"/>
          </a:p>
          <a:p>
            <a:pPr>
              <a:buNone/>
            </a:pPr>
            <a:r>
              <a:rPr lang="ro-RO" dirty="0" err="1" smtClean="0"/>
              <a:t>Secondary</a:t>
            </a:r>
            <a:r>
              <a:rPr lang="ro-RO" dirty="0" smtClean="0"/>
              <a:t> </a:t>
            </a:r>
            <a:r>
              <a:rPr lang="ro-RO" dirty="0" err="1" smtClean="0"/>
              <a:t>School</a:t>
            </a:r>
            <a:r>
              <a:rPr lang="ro-RO" dirty="0" smtClean="0"/>
              <a:t> Ion </a:t>
            </a:r>
            <a:r>
              <a:rPr lang="ro-RO" dirty="0" err="1" smtClean="0"/>
              <a:t>Tuculescu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Craiova</a:t>
            </a:r>
          </a:p>
          <a:p>
            <a:pPr>
              <a:buNone/>
            </a:pPr>
            <a:r>
              <a:rPr lang="ro-RO" dirty="0" smtClean="0"/>
              <a:t>Romania</a:t>
            </a:r>
            <a:endParaRPr lang="ro-RO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">
  <a:themeElements>
    <a:clrScheme name="Flux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102</Words>
  <Application>Microsoft Office PowerPoint</Application>
  <PresentationFormat>Expunere pe ecran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Flux</vt:lpstr>
      <vt:lpstr>Diapozitivul 1</vt:lpstr>
      <vt:lpstr>Diapozitivul 2</vt:lpstr>
      <vt:lpstr>Diapozitivul 3</vt:lpstr>
      <vt:lpstr>Diapozitivul 4</vt:lpstr>
      <vt:lpstr>Diapozitivul 5</vt:lpstr>
      <vt:lpstr>Diapozitivul 6</vt:lpstr>
      <vt:lpstr>Diapozitivul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C</cp:lastModifiedBy>
  <cp:revision>7</cp:revision>
  <dcterms:created xsi:type="dcterms:W3CDTF">2017-05-18T06:22:21Z</dcterms:created>
  <dcterms:modified xsi:type="dcterms:W3CDTF">2017-07-02T18:47:50Z</dcterms:modified>
</cp:coreProperties>
</file>