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l jaszecki" initials="pj" lastIdx="1" clrIdx="0">
    <p:extLst>
      <p:ext uri="{19B8F6BF-5375-455C-9EA6-DF929625EA0E}">
        <p15:presenceInfo xmlns:p15="http://schemas.microsoft.com/office/powerpoint/2012/main" userId="9e2d83312fdca8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17:21:39.51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437DA-2A1F-4407-BA6C-1D3B61F747F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BBF7F2-BD6E-462C-A75F-F2F406B4C05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It </a:t>
          </a:r>
          <a:r>
            <a:rPr lang="en-US"/>
            <a:t>is a rather fast-growing, edible her</a:t>
          </a:r>
          <a:r>
            <a:rPr lang="pl-PL"/>
            <a:t>b. </a:t>
          </a:r>
          <a:endParaRPr lang="en-US"/>
        </a:p>
      </dgm:t>
    </dgm:pt>
    <dgm:pt modelId="{38735985-8482-4ED0-A3B5-00479BEF8877}" type="parTrans" cxnId="{87416D05-550F-4813-B51E-422C1E7FAE23}">
      <dgm:prSet/>
      <dgm:spPr/>
      <dgm:t>
        <a:bodyPr/>
        <a:lstStyle/>
        <a:p>
          <a:endParaRPr lang="en-US"/>
        </a:p>
      </dgm:t>
    </dgm:pt>
    <dgm:pt modelId="{FF8B655A-B8A5-474D-9894-A6A89FA67FD0}" type="sibTrans" cxnId="{87416D05-550F-4813-B51E-422C1E7FAE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70162C-7A47-4FCD-8FA1-C2BE98890E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annual plant can reach a height of 60 cm</a:t>
          </a:r>
          <a:r>
            <a:rPr lang="pl-PL"/>
            <a:t> </a:t>
          </a:r>
          <a:r>
            <a:rPr lang="en-US"/>
            <a:t>with many branches on the upper part</a:t>
          </a:r>
          <a:r>
            <a:rPr lang="pl-PL"/>
            <a:t>.</a:t>
          </a:r>
          <a:endParaRPr lang="en-US"/>
        </a:p>
      </dgm:t>
    </dgm:pt>
    <dgm:pt modelId="{EFB6D2C4-F988-4611-84C2-723CF3BB1BC6}" type="parTrans" cxnId="{4406F509-C411-4004-B407-6C0C071D0D38}">
      <dgm:prSet/>
      <dgm:spPr/>
      <dgm:t>
        <a:bodyPr/>
        <a:lstStyle/>
        <a:p>
          <a:endParaRPr lang="en-US"/>
        </a:p>
      </dgm:t>
    </dgm:pt>
    <dgm:pt modelId="{F15509D8-1F36-4D35-B92E-5B6D5D6D771C}" type="sibTrans" cxnId="{4406F509-C411-4004-B407-6C0C071D0D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39FEE0-FC4B-490C-AD28-674AB3BCA8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consumed raw, cress is a high-nutrient food containing substantial content of vitamins A, C and K and several dietary minerals. </a:t>
          </a:r>
        </a:p>
      </dgm:t>
    </dgm:pt>
    <dgm:pt modelId="{0245EAB3-448F-4AF6-A6E2-7709F945EA84}" type="parTrans" cxnId="{53C6C903-9FAE-4B8C-B76B-6F593378134F}">
      <dgm:prSet/>
      <dgm:spPr/>
      <dgm:t>
        <a:bodyPr/>
        <a:lstStyle/>
        <a:p>
          <a:endParaRPr lang="en-US"/>
        </a:p>
      </dgm:t>
    </dgm:pt>
    <dgm:pt modelId="{AA7BD09F-1BCF-4186-B29A-65EB6E8FA771}" type="sibTrans" cxnId="{53C6C903-9FAE-4B8C-B76B-6F59337813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B48FE9-CF57-4198-B9BB-07E70EC6FD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Garden cress is genetically related to watercress and mustard, sharing their peppery, tangy flavour and aroma.</a:t>
          </a:r>
        </a:p>
      </dgm:t>
    </dgm:pt>
    <dgm:pt modelId="{887C4422-7C28-4598-95F6-63B6C65A533F}" type="parTrans" cxnId="{2A78C629-84D2-41CB-8B1E-2C8CEB36E1A0}">
      <dgm:prSet/>
      <dgm:spPr/>
      <dgm:t>
        <a:bodyPr/>
        <a:lstStyle/>
        <a:p>
          <a:endParaRPr lang="en-US"/>
        </a:p>
      </dgm:t>
    </dgm:pt>
    <dgm:pt modelId="{95D97A9F-0DE8-4924-BC55-7EEBA4125390}" type="sibTrans" cxnId="{2A78C629-84D2-41CB-8B1E-2C8CEB36E1A0}">
      <dgm:prSet/>
      <dgm:spPr/>
      <dgm:t>
        <a:bodyPr/>
        <a:lstStyle/>
        <a:p>
          <a:endParaRPr lang="en-US"/>
        </a:p>
      </dgm:t>
    </dgm:pt>
    <dgm:pt modelId="{C026E57B-827C-49B8-A840-1F966AFB5E9C}" type="pres">
      <dgm:prSet presAssocID="{6F1437DA-2A1F-4407-BA6C-1D3B61F747F5}" presName="matrix" presStyleCnt="0">
        <dgm:presLayoutVars>
          <dgm:chMax val="1"/>
          <dgm:dir/>
          <dgm:resizeHandles val="exact"/>
        </dgm:presLayoutVars>
      </dgm:prSet>
      <dgm:spPr/>
    </dgm:pt>
    <dgm:pt modelId="{F8F3BCFE-5B82-4F65-8D32-AFB0664149AA}" type="pres">
      <dgm:prSet presAssocID="{6F1437DA-2A1F-4407-BA6C-1D3B61F747F5}" presName="diamond" presStyleLbl="bgShp" presStyleIdx="0" presStyleCnt="1"/>
      <dgm:spPr/>
    </dgm:pt>
    <dgm:pt modelId="{E08D9729-7515-4F13-B561-2506EB25EF4D}" type="pres">
      <dgm:prSet presAssocID="{6F1437DA-2A1F-4407-BA6C-1D3B61F747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4E4D67-7585-4F18-B3F1-95DE1AD75F10}" type="pres">
      <dgm:prSet presAssocID="{6F1437DA-2A1F-4407-BA6C-1D3B61F747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9EAFFB-9AD7-4615-983C-EC4B65BB2B46}" type="pres">
      <dgm:prSet presAssocID="{6F1437DA-2A1F-4407-BA6C-1D3B61F747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83F177D-AACE-4666-AFAF-579AE63CE333}" type="pres">
      <dgm:prSet presAssocID="{6F1437DA-2A1F-4407-BA6C-1D3B61F747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3C6C903-9FAE-4B8C-B76B-6F593378134F}" srcId="{6F1437DA-2A1F-4407-BA6C-1D3B61F747F5}" destId="{CD39FEE0-FC4B-490C-AD28-674AB3BCA853}" srcOrd="2" destOrd="0" parTransId="{0245EAB3-448F-4AF6-A6E2-7709F945EA84}" sibTransId="{AA7BD09F-1BCF-4186-B29A-65EB6E8FA771}"/>
    <dgm:cxn modelId="{87416D05-550F-4813-B51E-422C1E7FAE23}" srcId="{6F1437DA-2A1F-4407-BA6C-1D3B61F747F5}" destId="{13BBF7F2-BD6E-462C-A75F-F2F406B4C05A}" srcOrd="0" destOrd="0" parTransId="{38735985-8482-4ED0-A3B5-00479BEF8877}" sibTransId="{FF8B655A-B8A5-474D-9894-A6A89FA67FD0}"/>
    <dgm:cxn modelId="{4406F509-C411-4004-B407-6C0C071D0D38}" srcId="{6F1437DA-2A1F-4407-BA6C-1D3B61F747F5}" destId="{2570162C-7A47-4FCD-8FA1-C2BE98890EBD}" srcOrd="1" destOrd="0" parTransId="{EFB6D2C4-F988-4611-84C2-723CF3BB1BC6}" sibTransId="{F15509D8-1F36-4D35-B92E-5B6D5D6D771C}"/>
    <dgm:cxn modelId="{2A78C629-84D2-41CB-8B1E-2C8CEB36E1A0}" srcId="{6F1437DA-2A1F-4407-BA6C-1D3B61F747F5}" destId="{F6B48FE9-CF57-4198-B9BB-07E70EC6FD74}" srcOrd="3" destOrd="0" parTransId="{887C4422-7C28-4598-95F6-63B6C65A533F}" sibTransId="{95D97A9F-0DE8-4924-BC55-7EEBA4125390}"/>
    <dgm:cxn modelId="{03493B34-BBDF-4330-8A60-473F7FB06750}" type="presOf" srcId="{CD39FEE0-FC4B-490C-AD28-674AB3BCA853}" destId="{199EAFFB-9AD7-4615-983C-EC4B65BB2B46}" srcOrd="0" destOrd="0" presId="urn:microsoft.com/office/officeart/2005/8/layout/matrix3"/>
    <dgm:cxn modelId="{EBFA2435-D7B6-40B7-B5E7-9B930639302B}" type="presOf" srcId="{13BBF7F2-BD6E-462C-A75F-F2F406B4C05A}" destId="{E08D9729-7515-4F13-B561-2506EB25EF4D}" srcOrd="0" destOrd="0" presId="urn:microsoft.com/office/officeart/2005/8/layout/matrix3"/>
    <dgm:cxn modelId="{9EA2B043-3AF3-41D5-8E6D-F453DAD57FA4}" type="presOf" srcId="{6F1437DA-2A1F-4407-BA6C-1D3B61F747F5}" destId="{C026E57B-827C-49B8-A840-1F966AFB5E9C}" srcOrd="0" destOrd="0" presId="urn:microsoft.com/office/officeart/2005/8/layout/matrix3"/>
    <dgm:cxn modelId="{8D69516F-9AFB-4C25-A5F3-56C92DAB9C18}" type="presOf" srcId="{F6B48FE9-CF57-4198-B9BB-07E70EC6FD74}" destId="{C83F177D-AACE-4666-AFAF-579AE63CE333}" srcOrd="0" destOrd="0" presId="urn:microsoft.com/office/officeart/2005/8/layout/matrix3"/>
    <dgm:cxn modelId="{6EA39F53-03F7-413F-AF23-A35BBA24FC9E}" type="presOf" srcId="{2570162C-7A47-4FCD-8FA1-C2BE98890EBD}" destId="{7A4E4D67-7585-4F18-B3F1-95DE1AD75F10}" srcOrd="0" destOrd="0" presId="urn:microsoft.com/office/officeart/2005/8/layout/matrix3"/>
    <dgm:cxn modelId="{FDAF5C6B-6F63-48E2-974C-BE251C91BC2E}" type="presParOf" srcId="{C026E57B-827C-49B8-A840-1F966AFB5E9C}" destId="{F8F3BCFE-5B82-4F65-8D32-AFB0664149AA}" srcOrd="0" destOrd="0" presId="urn:microsoft.com/office/officeart/2005/8/layout/matrix3"/>
    <dgm:cxn modelId="{E73FBECC-8E6D-4E75-97C9-323556D6DFFA}" type="presParOf" srcId="{C026E57B-827C-49B8-A840-1F966AFB5E9C}" destId="{E08D9729-7515-4F13-B561-2506EB25EF4D}" srcOrd="1" destOrd="0" presId="urn:microsoft.com/office/officeart/2005/8/layout/matrix3"/>
    <dgm:cxn modelId="{93F73E3C-D0A5-4CD5-8654-454FB8579AC2}" type="presParOf" srcId="{C026E57B-827C-49B8-A840-1F966AFB5E9C}" destId="{7A4E4D67-7585-4F18-B3F1-95DE1AD75F10}" srcOrd="2" destOrd="0" presId="urn:microsoft.com/office/officeart/2005/8/layout/matrix3"/>
    <dgm:cxn modelId="{A85E9422-23A7-486A-A370-473B7D31A1AB}" type="presParOf" srcId="{C026E57B-827C-49B8-A840-1F966AFB5E9C}" destId="{199EAFFB-9AD7-4615-983C-EC4B65BB2B46}" srcOrd="3" destOrd="0" presId="urn:microsoft.com/office/officeart/2005/8/layout/matrix3"/>
    <dgm:cxn modelId="{A0344B69-01C8-41BA-8746-FAED51E84363}" type="presParOf" srcId="{C026E57B-827C-49B8-A840-1F966AFB5E9C}" destId="{C83F177D-AACE-4666-AFAF-579AE63CE33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3BCFE-5B82-4F65-8D32-AFB0664149AA}">
      <dsp:nvSpPr>
        <dsp:cNvPr id="0" name=""/>
        <dsp:cNvSpPr/>
      </dsp:nvSpPr>
      <dsp:spPr>
        <a:xfrm>
          <a:off x="154124" y="0"/>
          <a:ext cx="5494983" cy="549498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D9729-7515-4F13-B561-2506EB25EF4D}">
      <dsp:nvSpPr>
        <dsp:cNvPr id="0" name=""/>
        <dsp:cNvSpPr/>
      </dsp:nvSpPr>
      <dsp:spPr>
        <a:xfrm>
          <a:off x="676147" y="522023"/>
          <a:ext cx="2143043" cy="2143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It </a:t>
          </a:r>
          <a:r>
            <a:rPr lang="en-US" sz="1400" kern="1200"/>
            <a:t>is a rather fast-growing, edible her</a:t>
          </a:r>
          <a:r>
            <a:rPr lang="pl-PL" sz="1400" kern="1200"/>
            <a:t>b. </a:t>
          </a:r>
          <a:endParaRPr lang="en-US" sz="1400" kern="1200"/>
        </a:p>
      </dsp:txBody>
      <dsp:txXfrm>
        <a:off x="780762" y="626638"/>
        <a:ext cx="1933813" cy="1933813"/>
      </dsp:txXfrm>
    </dsp:sp>
    <dsp:sp modelId="{7A4E4D67-7585-4F18-B3F1-95DE1AD75F10}">
      <dsp:nvSpPr>
        <dsp:cNvPr id="0" name=""/>
        <dsp:cNvSpPr/>
      </dsp:nvSpPr>
      <dsp:spPr>
        <a:xfrm>
          <a:off x="2984040" y="522023"/>
          <a:ext cx="2143043" cy="21430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annual plant can reach a height of 60 cm</a:t>
          </a:r>
          <a:r>
            <a:rPr lang="pl-PL" sz="1400" kern="1200"/>
            <a:t> </a:t>
          </a:r>
          <a:r>
            <a:rPr lang="en-US" sz="1400" kern="1200"/>
            <a:t>with many branches on the upper part</a:t>
          </a:r>
          <a:r>
            <a:rPr lang="pl-PL" sz="1400" kern="1200"/>
            <a:t>.</a:t>
          </a:r>
          <a:endParaRPr lang="en-US" sz="1400" kern="1200"/>
        </a:p>
      </dsp:txBody>
      <dsp:txXfrm>
        <a:off x="3088655" y="626638"/>
        <a:ext cx="1933813" cy="1933813"/>
      </dsp:txXfrm>
    </dsp:sp>
    <dsp:sp modelId="{199EAFFB-9AD7-4615-983C-EC4B65BB2B46}">
      <dsp:nvSpPr>
        <dsp:cNvPr id="0" name=""/>
        <dsp:cNvSpPr/>
      </dsp:nvSpPr>
      <dsp:spPr>
        <a:xfrm>
          <a:off x="676147" y="2829916"/>
          <a:ext cx="2143043" cy="21430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When consumed raw, cress is a high-nutrient food containing substantial content of vitamins A, C and K and several dietary minerals. </a:t>
          </a:r>
        </a:p>
      </dsp:txBody>
      <dsp:txXfrm>
        <a:off x="780762" y="2934531"/>
        <a:ext cx="1933813" cy="1933813"/>
      </dsp:txXfrm>
    </dsp:sp>
    <dsp:sp modelId="{C83F177D-AACE-4666-AFAF-579AE63CE333}">
      <dsp:nvSpPr>
        <dsp:cNvPr id="0" name=""/>
        <dsp:cNvSpPr/>
      </dsp:nvSpPr>
      <dsp:spPr>
        <a:xfrm>
          <a:off x="2984040" y="2829916"/>
          <a:ext cx="2143043" cy="2143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Garden cress is genetically related to watercress and mustard, sharing their peppery, tangy flavour and aroma.</a:t>
          </a:r>
        </a:p>
      </dsp:txBody>
      <dsp:txXfrm>
        <a:off x="3088655" y="2934531"/>
        <a:ext cx="1933813" cy="193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7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6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0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534CA9-6917-4A26-A0F3-5BD2D1A4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pl-PL" sz="8800" b="1" dirty="0"/>
              <a:t>Garden </a:t>
            </a:r>
            <a:r>
              <a:rPr lang="pl-PL" sz="8800" b="1" dirty="0" err="1"/>
              <a:t>Cress</a:t>
            </a:r>
            <a:endParaRPr lang="pl-PL" sz="8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118B75-6207-4B79-AC47-A644D7BC0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025" y="5210604"/>
            <a:ext cx="4620584" cy="775494"/>
          </a:xfrm>
        </p:spPr>
        <p:txBody>
          <a:bodyPr>
            <a:noAutofit/>
          </a:bodyPr>
          <a:lstStyle/>
          <a:p>
            <a:r>
              <a:rPr lang="pl-PL" sz="4800" dirty="0"/>
              <a:t>Rzeżucha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7ECBF-FBFF-410A-8972-C6DC22A89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2" r="596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182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7ED82-CF5C-4FBA-B7B6-0912DAD5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/>
              <a:t>Look how big it is!</a:t>
            </a:r>
            <a:endParaRPr lang="pl-PL" sz="7200" dirty="0"/>
          </a:p>
        </p:txBody>
      </p:sp>
      <p:pic>
        <p:nvPicPr>
          <p:cNvPr id="6" name="Symbol zastępczy zawartości 5" descr="Obraz zawierający talerz, stół, wewnątrz, żywność&#10;&#10;Opis wygenerowany automatycznie">
            <a:extLst>
              <a:ext uri="{FF2B5EF4-FFF2-40B4-BE49-F238E27FC236}">
                <a16:creationId xmlns:a16="http://schemas.microsoft.com/office/drawing/2014/main" id="{75F9B2F9-1EE3-4A60-9775-7D3DC6216F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0360"/>
            <a:ext cx="4937125" cy="3702843"/>
          </a:xfrm>
        </p:spPr>
      </p:pic>
      <p:pic>
        <p:nvPicPr>
          <p:cNvPr id="8" name="Symbol zastępczy zawartości 7" descr="Obraz zawierający stół, wewnątrz, talerz, siedzi&#10;&#10;Opis wygenerowany automatycznie">
            <a:extLst>
              <a:ext uri="{FF2B5EF4-FFF2-40B4-BE49-F238E27FC236}">
                <a16:creationId xmlns:a16="http://schemas.microsoft.com/office/drawing/2014/main" id="{32D44641-E3F4-4CCF-8150-9C8758942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240360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316256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009A65-E887-4902-9E02-1E465A97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18134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It’s time to eat 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115E38-0932-4D1F-BF84-AAA02FB2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7" y="3004457"/>
            <a:ext cx="4620584" cy="28389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400" cap="all" dirty="0"/>
              <a:t>My Garden </a:t>
            </a:r>
            <a:r>
              <a:rPr lang="en-US" sz="4400" cap="all" dirty="0" err="1"/>
              <a:t>Cre</a:t>
            </a:r>
            <a:r>
              <a:rPr lang="pl-PL" sz="4400" cap="all" dirty="0"/>
              <a:t>s</a:t>
            </a:r>
            <a:r>
              <a:rPr lang="en-US" sz="4400" cap="all" dirty="0"/>
              <a:t>s is spicy, but it </a:t>
            </a:r>
            <a:r>
              <a:rPr lang="en-US" sz="4400" cap="all"/>
              <a:t>tastes good</a:t>
            </a:r>
            <a:endParaRPr lang="en-US" sz="4400" cap="all" dirty="0"/>
          </a:p>
        </p:txBody>
      </p:sp>
      <p:pic>
        <p:nvPicPr>
          <p:cNvPr id="5" name="Symbol zastępczy zawartości 4" descr="Obraz zawierający osoba, talerz, stół, żywność&#10;&#10;Opis wygenerowany automatycznie">
            <a:extLst>
              <a:ext uri="{FF2B5EF4-FFF2-40B4-BE49-F238E27FC236}">
                <a16:creationId xmlns:a16="http://schemas.microsoft.com/office/drawing/2014/main" id="{71C648DD-A56B-4590-9AEC-7DBA7E1D29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95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7FA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1E3058-59F1-4E5D-BD0C-3614E127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pl-PL" sz="3600" dirty="0" err="1">
                <a:solidFill>
                  <a:srgbClr val="FFFFFF"/>
                </a:solidFill>
              </a:rPr>
              <a:t>Short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information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about</a:t>
            </a:r>
            <a:r>
              <a:rPr lang="pl-PL" sz="3600" dirty="0">
                <a:solidFill>
                  <a:srgbClr val="FFFFFF"/>
                </a:solidFill>
              </a:rPr>
              <a:t> Garden </a:t>
            </a:r>
            <a:r>
              <a:rPr lang="pl-PL" sz="3600" dirty="0" err="1">
                <a:solidFill>
                  <a:srgbClr val="FFFFFF"/>
                </a:solidFill>
              </a:rPr>
              <a:t>Cress</a:t>
            </a:r>
            <a:endParaRPr lang="pl-PL" sz="3600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66AD137-A87B-421A-A097-6DD728F0C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813594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13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35C3C0-0A92-47D9-A218-2A7FAD77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946" y="390552"/>
            <a:ext cx="3816095" cy="180730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My Garden </a:t>
            </a:r>
            <a:r>
              <a:rPr lang="pl-PL" dirty="0" err="1"/>
              <a:t>Cress</a:t>
            </a:r>
            <a:endParaRPr lang="pl-P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04F02E-7257-4FBF-A62C-50766E8CF4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86264" y="1917660"/>
            <a:ext cx="4138317" cy="43168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4400" dirty="0"/>
              <a:t>It was </a:t>
            </a:r>
            <a:r>
              <a:rPr lang="pl-PL" sz="4400" dirty="0" err="1"/>
              <a:t>planted</a:t>
            </a:r>
            <a:r>
              <a:rPr lang="pl-PL" sz="4400" dirty="0"/>
              <a:t> on </a:t>
            </a:r>
            <a:r>
              <a:rPr lang="pl-PL" sz="4400" dirty="0" err="1"/>
              <a:t>Friday</a:t>
            </a:r>
            <a:r>
              <a:rPr lang="pl-PL" sz="4400" dirty="0"/>
              <a:t> 27th of March 2020</a:t>
            </a:r>
          </a:p>
          <a:p>
            <a:endParaRPr lang="en-US" sz="20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9F3B9F-7612-4BFE-8ADA-E58A59930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460" y="10"/>
            <a:ext cx="5143492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508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D0057C-DFA0-432D-90F8-29D449A6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How I </a:t>
            </a:r>
            <a:r>
              <a:rPr lang="pl-PL" dirty="0" err="1"/>
              <a:t>planted</a:t>
            </a:r>
            <a:r>
              <a:rPr lang="pl-PL" dirty="0"/>
              <a:t> my Garden </a:t>
            </a:r>
            <a:r>
              <a:rPr lang="pl-PL" dirty="0" err="1"/>
              <a:t>Cress</a:t>
            </a:r>
            <a:r>
              <a:rPr lang="pl-PL" dirty="0"/>
              <a:t>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5D5EAE-ECCC-4595-AE8C-B15BF6DD2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395726"/>
            <a:ext cx="2171763" cy="755916"/>
          </a:xfrm>
        </p:spPr>
        <p:txBody>
          <a:bodyPr/>
          <a:lstStyle/>
          <a:p>
            <a:pPr algn="ctr"/>
            <a:r>
              <a:rPr lang="pl-PL" dirty="0"/>
              <a:t>First</a:t>
            </a:r>
          </a:p>
        </p:txBody>
      </p:sp>
      <p:pic>
        <p:nvPicPr>
          <p:cNvPr id="8" name="Symbol zastępczy zawartości 7" descr="Obraz zawierający osoba, stół, siedzi, kawa&#10;&#10;Opis wygenerowany automatycznie">
            <a:extLst>
              <a:ext uri="{FF2B5EF4-FFF2-40B4-BE49-F238E27FC236}">
                <a16:creationId xmlns:a16="http://schemas.microsoft.com/office/drawing/2014/main" id="{1ADC56C1-5C0D-4270-9777-3A39C0D75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159726"/>
            <a:ext cx="2297906" cy="306324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E4F28FE-C936-499F-9757-81CA63FE0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5862" y="1545336"/>
            <a:ext cx="1556730" cy="614390"/>
          </a:xfrm>
        </p:spPr>
        <p:txBody>
          <a:bodyPr/>
          <a:lstStyle/>
          <a:p>
            <a:r>
              <a:rPr lang="pl-PL" dirty="0" err="1"/>
              <a:t>Next</a:t>
            </a:r>
            <a:endParaRPr lang="pl-PL" dirty="0"/>
          </a:p>
        </p:txBody>
      </p:sp>
      <p:pic>
        <p:nvPicPr>
          <p:cNvPr id="12" name="Symbol zastępczy zawartości 11" descr="Obraz zawierający stół, osoba, kubek, żywność&#10;&#10;Opis wygenerowany automatycznie">
            <a:extLst>
              <a:ext uri="{FF2B5EF4-FFF2-40B4-BE49-F238E27FC236}">
                <a16:creationId xmlns:a16="http://schemas.microsoft.com/office/drawing/2014/main" id="{928E61D4-8971-4D79-955F-2E6B3609F2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62" y="2159726"/>
            <a:ext cx="2297906" cy="3162459"/>
          </a:xfrm>
        </p:spPr>
      </p:pic>
      <p:pic>
        <p:nvPicPr>
          <p:cNvPr id="14" name="Obraz 13" descr="Obraz zawierający osoba, żywność, wewnątrz, stół&#10;&#10;Opis wygenerowany automatycznie">
            <a:extLst>
              <a:ext uri="{FF2B5EF4-FFF2-40B4-BE49-F238E27FC236}">
                <a16:creationId xmlns:a16="http://schemas.microsoft.com/office/drawing/2014/main" id="{C2A84E6A-A3CF-4D00-964E-68986C95E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36" y="2249532"/>
            <a:ext cx="2297906" cy="316245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71A77B-BAA8-43BA-9CAE-BCC4EFD2B7EB}"/>
              </a:ext>
            </a:extLst>
          </p:cNvPr>
          <p:cNvSpPr txBox="1"/>
          <p:nvPr/>
        </p:nvSpPr>
        <p:spPr>
          <a:xfrm>
            <a:off x="9006840" y="1690688"/>
            <a:ext cx="215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At the End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77FFD-4755-4AFF-BC6A-F6046706AFE2}"/>
              </a:ext>
            </a:extLst>
          </p:cNvPr>
          <p:cNvSpPr txBox="1"/>
          <p:nvPr/>
        </p:nvSpPr>
        <p:spPr>
          <a:xfrm>
            <a:off x="685800" y="5559552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 </a:t>
            </a:r>
            <a:r>
              <a:rPr lang="pl-PL" dirty="0" err="1"/>
              <a:t>put</a:t>
            </a:r>
            <a:r>
              <a:rPr lang="pl-PL" dirty="0"/>
              <a:t> </a:t>
            </a:r>
            <a:r>
              <a:rPr lang="pl-PL" dirty="0" err="1"/>
              <a:t>cotton</a:t>
            </a:r>
            <a:r>
              <a:rPr lang="pl-PL" dirty="0"/>
              <a:t> </a:t>
            </a:r>
            <a:r>
              <a:rPr lang="pl-PL" dirty="0" err="1"/>
              <a:t>pads</a:t>
            </a:r>
            <a:r>
              <a:rPr lang="pl-PL" dirty="0"/>
              <a:t> on the </a:t>
            </a:r>
            <a:r>
              <a:rPr lang="pl-PL" dirty="0" err="1"/>
              <a:t>bottom</a:t>
            </a:r>
            <a:r>
              <a:rPr lang="pl-PL" dirty="0"/>
              <a:t> of the </a:t>
            </a:r>
            <a:r>
              <a:rPr lang="pl-PL" dirty="0" err="1"/>
              <a:t>flowerpot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C8B083A-BFBF-4704-800C-2CBFB14A1D6F}"/>
              </a:ext>
            </a:extLst>
          </p:cNvPr>
          <p:cNvSpPr txBox="1"/>
          <p:nvPr/>
        </p:nvSpPr>
        <p:spPr>
          <a:xfrm>
            <a:off x="4636008" y="5692004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Next</a:t>
            </a:r>
            <a:r>
              <a:rPr lang="pl-PL" dirty="0"/>
              <a:t> I </a:t>
            </a:r>
            <a:r>
              <a:rPr lang="pl-PL" dirty="0" err="1"/>
              <a:t>poured</a:t>
            </a:r>
            <a:r>
              <a:rPr lang="pl-PL" dirty="0"/>
              <a:t> </a:t>
            </a:r>
            <a:r>
              <a:rPr lang="pl-PL" dirty="0" err="1"/>
              <a:t>water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the </a:t>
            </a:r>
            <a:r>
              <a:rPr lang="pl-PL" dirty="0" err="1"/>
              <a:t>flowerpot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0F34E06-78EC-4557-965A-259C6B0FA8E3}"/>
              </a:ext>
            </a:extLst>
          </p:cNvPr>
          <p:cNvSpPr txBox="1"/>
          <p:nvPr/>
        </p:nvSpPr>
        <p:spPr>
          <a:xfrm>
            <a:off x="8586216" y="5447616"/>
            <a:ext cx="276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At the end I </a:t>
            </a:r>
            <a:r>
              <a:rPr lang="pl-PL" dirty="0" err="1"/>
              <a:t>poured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Garden </a:t>
            </a:r>
            <a:r>
              <a:rPr lang="pl-PL" dirty="0" err="1"/>
              <a:t>Cress</a:t>
            </a:r>
            <a:r>
              <a:rPr lang="pl-PL" dirty="0"/>
              <a:t> </a:t>
            </a:r>
            <a:r>
              <a:rPr lang="pl-PL" dirty="0" err="1"/>
              <a:t>seeds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the </a:t>
            </a:r>
            <a:r>
              <a:rPr lang="pl-PL" dirty="0" err="1"/>
              <a:t>flowerpot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59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359C7D-4B45-49B7-B3C2-04217BBCD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11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93C504-08BD-43C3-AF69-D64DD332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5885495" cy="18005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/>
              <a:t>My Garden </a:t>
            </a:r>
            <a:r>
              <a:rPr lang="en-US" sz="4800" dirty="0" err="1"/>
              <a:t>Cre</a:t>
            </a:r>
            <a:r>
              <a:rPr lang="pl-PL" sz="4800" dirty="0"/>
              <a:t>s</a:t>
            </a:r>
            <a:r>
              <a:rPr lang="en-US" sz="4800" dirty="0"/>
              <a:t>s is ready to grow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F70DDC-B250-4714-88D6-78FC920CE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824" y="3204754"/>
            <a:ext cx="3964007" cy="29722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This is how my Garden </a:t>
            </a:r>
            <a:r>
              <a:rPr lang="en-US" sz="3600" dirty="0" err="1"/>
              <a:t>Cre</a:t>
            </a:r>
            <a:r>
              <a:rPr lang="pl-PL" sz="3600" dirty="0"/>
              <a:t>s</a:t>
            </a:r>
            <a:r>
              <a:rPr lang="en-US" sz="3600" dirty="0"/>
              <a:t>s looks like at the beginning</a:t>
            </a:r>
          </a:p>
          <a:p>
            <a:pPr marL="0"/>
            <a:endParaRPr lang="en-US" sz="2000" dirty="0"/>
          </a:p>
        </p:txBody>
      </p:sp>
      <p:pic>
        <p:nvPicPr>
          <p:cNvPr id="6" name="Symbol zastępczy zawartości 5" descr="Obraz zawierający osoba, wewnątrz, siedzi, laptop&#10;&#10;Opis wygenerowany automatycznie">
            <a:extLst>
              <a:ext uri="{FF2B5EF4-FFF2-40B4-BE49-F238E27FC236}">
                <a16:creationId xmlns:a16="http://schemas.microsoft.com/office/drawing/2014/main" id="{584373E8-49E3-41E7-B49E-24DB7D306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870538"/>
            <a:ext cx="3848322" cy="51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5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3B7DD3-E1B1-4961-BB43-412B06F2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/>
              <a:t>Day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49E7F9-C2B8-45D3-B317-122E022D3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64527"/>
            <a:ext cx="3960222" cy="37124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can see Garden </a:t>
            </a:r>
            <a:r>
              <a:rPr lang="en-US" dirty="0" err="1"/>
              <a:t>Cre</a:t>
            </a:r>
            <a:r>
              <a:rPr lang="pl-PL" dirty="0"/>
              <a:t>s</a:t>
            </a:r>
            <a:r>
              <a:rPr lang="en-US" dirty="0"/>
              <a:t>s seeds. They are bigger than </a:t>
            </a:r>
            <a:r>
              <a:rPr lang="pl-PL" dirty="0"/>
              <a:t>y</a:t>
            </a:r>
            <a:r>
              <a:rPr lang="en-US" dirty="0" err="1"/>
              <a:t>esterday</a:t>
            </a:r>
            <a:r>
              <a:rPr lang="en-US" dirty="0"/>
              <a:t> and we can see that they are starting to open</a:t>
            </a:r>
          </a:p>
        </p:txBody>
      </p:sp>
      <p:pic>
        <p:nvPicPr>
          <p:cNvPr id="6" name="Symbol zastępczy zawartości 5" descr="Obraz zawierający żywność, talerz, żółty, krem&#10;&#10;Opis wygenerowany automatycznie">
            <a:extLst>
              <a:ext uri="{FF2B5EF4-FFF2-40B4-BE49-F238E27FC236}">
                <a16:creationId xmlns:a16="http://schemas.microsoft.com/office/drawing/2014/main" id="{023002D7-5D17-4105-B88E-94592AABE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7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273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F16889-0F67-4780-A2E9-B71A286B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Day 3</a:t>
            </a:r>
          </a:p>
        </p:txBody>
      </p:sp>
      <p:pic>
        <p:nvPicPr>
          <p:cNvPr id="6" name="Symbol zastępczy zawartości 5" descr="Obraz zawierający żywność, żółty, talerz, brokuł&#10;&#10;Opis wygenerowany automatycznie">
            <a:extLst>
              <a:ext uri="{FF2B5EF4-FFF2-40B4-BE49-F238E27FC236}">
                <a16:creationId xmlns:a16="http://schemas.microsoft.com/office/drawing/2014/main" id="{91E23E93-DF10-4652-BF2B-2AC2C0A9B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2" b="2"/>
          <a:stretch/>
        </p:blipFill>
        <p:spPr>
          <a:xfrm>
            <a:off x="0" y="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70585-3997-4BF0-B3E9-547A58C06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The </a:t>
            </a:r>
            <a:r>
              <a:rPr lang="pl-PL" sz="3600" dirty="0" err="1"/>
              <a:t>leaves</a:t>
            </a:r>
            <a:r>
              <a:rPr lang="pl-PL" sz="3600" dirty="0"/>
              <a:t> </a:t>
            </a:r>
            <a:r>
              <a:rPr lang="pl-PL" sz="3600" dirty="0" err="1"/>
              <a:t>are</a:t>
            </a:r>
            <a:r>
              <a:rPr lang="pl-PL" sz="3600" dirty="0"/>
              <a:t> </a:t>
            </a:r>
            <a:r>
              <a:rPr lang="pl-PL" sz="3600" dirty="0" err="1"/>
              <a:t>starting</a:t>
            </a:r>
            <a:r>
              <a:rPr lang="pl-PL" sz="3600" dirty="0"/>
              <a:t> to </a:t>
            </a:r>
            <a:r>
              <a:rPr lang="pl-PL" sz="3600" dirty="0" err="1"/>
              <a:t>grow</a:t>
            </a:r>
            <a:r>
              <a:rPr lang="pl-PL" sz="3600" dirty="0"/>
              <a:t>.</a:t>
            </a:r>
          </a:p>
          <a:p>
            <a:pPr algn="ctr"/>
            <a:endParaRPr lang="pl-PL" sz="3600" dirty="0"/>
          </a:p>
          <a:p>
            <a:pPr marL="0" indent="0" algn="ctr">
              <a:buNone/>
            </a:pPr>
            <a:r>
              <a:rPr lang="pl-PL" sz="3600" dirty="0"/>
              <a:t>I </a:t>
            </a:r>
            <a:r>
              <a:rPr lang="pl-PL" sz="3600" dirty="0" err="1"/>
              <a:t>added</a:t>
            </a:r>
            <a:r>
              <a:rPr lang="pl-PL" sz="3600" dirty="0"/>
              <a:t> </a:t>
            </a:r>
            <a:r>
              <a:rPr lang="pl-PL" sz="3600" dirty="0" err="1"/>
              <a:t>some</a:t>
            </a:r>
            <a:r>
              <a:rPr lang="pl-PL" sz="3600" dirty="0"/>
              <a:t> </a:t>
            </a:r>
            <a:r>
              <a:rPr lang="pl-PL" sz="3600" dirty="0" err="1"/>
              <a:t>water</a:t>
            </a:r>
            <a:r>
              <a:rPr lang="pl-PL" sz="3600" dirty="0"/>
              <a:t> </a:t>
            </a:r>
            <a:r>
              <a:rPr lang="pl-PL" sz="3600" dirty="0" err="1"/>
              <a:t>today</a:t>
            </a:r>
            <a:r>
              <a:rPr lang="pl-PL" sz="3600" dirty="0"/>
              <a:t> to the </a:t>
            </a:r>
            <a:r>
              <a:rPr lang="pl-PL" sz="3600" dirty="0" err="1"/>
              <a:t>flowerpot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193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B6DDB0-4108-4AAE-ACC0-893D61E7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7200" dirty="0"/>
              <a:t>Day 5</a:t>
            </a:r>
            <a:endParaRPr lang="en-US" sz="7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F04D8F-2E26-4CEC-B4C9-62839EBA3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pl-PL" dirty="0" err="1"/>
              <a:t>Look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fast the Garden </a:t>
            </a:r>
            <a:r>
              <a:rPr lang="pl-PL" dirty="0" err="1"/>
              <a:t>Cress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grown</a:t>
            </a:r>
            <a:r>
              <a:rPr lang="pl-PL" dirty="0"/>
              <a:t>!</a:t>
            </a:r>
          </a:p>
          <a:p>
            <a:pPr marL="0" indent="0" algn="ctr">
              <a:buNone/>
            </a:pPr>
            <a:endParaRPr lang="pl-PL" sz="1000" dirty="0"/>
          </a:p>
          <a:p>
            <a:pPr marL="0" indent="0" algn="ctr">
              <a:buNone/>
            </a:pPr>
            <a:r>
              <a:rPr lang="pl-PL" dirty="0" err="1"/>
              <a:t>Now</a:t>
            </a:r>
            <a:r>
              <a:rPr lang="pl-PL" dirty="0"/>
              <a:t>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lots</a:t>
            </a:r>
            <a:r>
              <a:rPr lang="pl-PL" dirty="0"/>
              <a:t> of </a:t>
            </a:r>
            <a:r>
              <a:rPr lang="pl-PL" dirty="0" err="1"/>
              <a:t>green</a:t>
            </a:r>
            <a:r>
              <a:rPr lang="pl-PL" dirty="0"/>
              <a:t> </a:t>
            </a:r>
            <a:r>
              <a:rPr lang="pl-PL" dirty="0" err="1"/>
              <a:t>leaves</a:t>
            </a:r>
            <a:r>
              <a:rPr lang="pl-PL" dirty="0"/>
              <a:t>.</a:t>
            </a:r>
          </a:p>
          <a:p>
            <a:pPr marL="0" indent="0" algn="ctr">
              <a:buNone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longer</a:t>
            </a:r>
            <a:r>
              <a:rPr lang="pl-PL" dirty="0"/>
              <a:t> </a:t>
            </a:r>
            <a:r>
              <a:rPr lang="pl-PL" dirty="0" err="1"/>
              <a:t>everyday</a:t>
            </a:r>
            <a:r>
              <a:rPr lang="pl-PL" dirty="0"/>
              <a:t>!</a:t>
            </a:r>
            <a:endParaRPr lang="en-US" dirty="0"/>
          </a:p>
        </p:txBody>
      </p:sp>
      <p:pic>
        <p:nvPicPr>
          <p:cNvPr id="6" name="Symbol zastępczy zawartości 5" descr="Obraz zawierający kwiat, żywność&#10;&#10;Opis wygenerowany automatycznie">
            <a:extLst>
              <a:ext uri="{FF2B5EF4-FFF2-40B4-BE49-F238E27FC236}">
                <a16:creationId xmlns:a16="http://schemas.microsoft.com/office/drawing/2014/main" id="{204920F7-1F5F-46DB-9312-37D6E73FDB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7" b="17210"/>
          <a:stretch/>
        </p:blipFill>
        <p:spPr>
          <a:xfrm>
            <a:off x="4716571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211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16CBCA-589F-4695-BBF0-37E3F1B7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sz="7200" dirty="0"/>
              <a:t>Day 7</a:t>
            </a:r>
          </a:p>
        </p:txBody>
      </p:sp>
      <p:pic>
        <p:nvPicPr>
          <p:cNvPr id="5" name="Symbol zastępczy zawartości 4" descr="Obraz zawierający roślina, kwiat, woda, stół&#10;&#10;Opis wygenerowany automatycznie">
            <a:extLst>
              <a:ext uri="{FF2B5EF4-FFF2-40B4-BE49-F238E27FC236}">
                <a16:creationId xmlns:a16="http://schemas.microsoft.com/office/drawing/2014/main" id="{548C66FE-7ED4-4BB2-9A9A-1E5A67696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r="15385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C27C1-0264-4909-96C0-282B506E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800" dirty="0"/>
          </a:p>
          <a:p>
            <a:pPr marL="0" indent="0" algn="ctr">
              <a:buNone/>
            </a:pPr>
            <a:r>
              <a:rPr lang="pl-PL" sz="4800" dirty="0"/>
              <a:t>My Garden </a:t>
            </a:r>
            <a:r>
              <a:rPr lang="pl-PL" sz="4800" dirty="0" err="1"/>
              <a:t>Cress</a:t>
            </a:r>
            <a:r>
              <a:rPr lang="pl-PL" sz="4800" dirty="0"/>
              <a:t> </a:t>
            </a:r>
            <a:r>
              <a:rPr lang="pl-PL" sz="4800" dirty="0" err="1"/>
              <a:t>is</a:t>
            </a:r>
            <a:r>
              <a:rPr lang="pl-PL" sz="4800" dirty="0"/>
              <a:t> </a:t>
            </a:r>
            <a:r>
              <a:rPr lang="pl-PL" sz="4800" dirty="0" err="1"/>
              <a:t>ready</a:t>
            </a:r>
            <a:r>
              <a:rPr lang="pl-PL" sz="4800" dirty="0"/>
              <a:t>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33833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3024"/>
      </a:dk2>
      <a:lt2>
        <a:srgbClr val="E6E2E8"/>
      </a:lt2>
      <a:accent1>
        <a:srgbClr val="7FAC66"/>
      </a:accent1>
      <a:accent2>
        <a:srgbClr val="94A851"/>
      </a:accent2>
      <a:accent3>
        <a:srgbClr val="AFA267"/>
      </a:accent3>
      <a:accent4>
        <a:srgbClr val="D39166"/>
      </a:accent4>
      <a:accent5>
        <a:srgbClr val="DB8183"/>
      </a:accent5>
      <a:accent6>
        <a:srgbClr val="D36695"/>
      </a:accent6>
      <a:hlink>
        <a:srgbClr val="986CA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255</Words>
  <Application>Microsoft Office PowerPoint</Application>
  <PresentationFormat>Panoramiczny</PresentationFormat>
  <Paragraphs>37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Elephant</vt:lpstr>
      <vt:lpstr>Wingdings</vt:lpstr>
      <vt:lpstr>BrushVTI</vt:lpstr>
      <vt:lpstr>Garden Cress</vt:lpstr>
      <vt:lpstr>Short information about Garden Cress</vt:lpstr>
      <vt:lpstr>My Garden Cress</vt:lpstr>
      <vt:lpstr>How I planted my Garden Cress </vt:lpstr>
      <vt:lpstr>My Garden Cress is ready to grow</vt:lpstr>
      <vt:lpstr>Day 2</vt:lpstr>
      <vt:lpstr>Day 3</vt:lpstr>
      <vt:lpstr>Day 5</vt:lpstr>
      <vt:lpstr>Day 7</vt:lpstr>
      <vt:lpstr>Look how big it is!</vt:lpstr>
      <vt:lpstr>It’s time to eat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 Crees</dc:title>
  <dc:creator>pawel jaszecki</dc:creator>
  <cp:lastModifiedBy>Admin</cp:lastModifiedBy>
  <cp:revision>2</cp:revision>
  <dcterms:created xsi:type="dcterms:W3CDTF">2020-04-02T16:24:13Z</dcterms:created>
  <dcterms:modified xsi:type="dcterms:W3CDTF">2020-04-02T17:24:41Z</dcterms:modified>
</cp:coreProperties>
</file>