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864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88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48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21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486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516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004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441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0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417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70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3DC8-B821-47F4-AB9C-CB5B58FD88B2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F2F0-FF29-44D3-B629-DA41A2989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4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3" y="333414"/>
            <a:ext cx="10058400" cy="635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525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5" y="153162"/>
            <a:ext cx="9607463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76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" y="323850"/>
            <a:ext cx="9766126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94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7" y="140636"/>
            <a:ext cx="9756074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1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" y="153162"/>
            <a:ext cx="9705970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5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" y="153161"/>
            <a:ext cx="9705970" cy="65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7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6" y="153162"/>
            <a:ext cx="9605762" cy="6551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8021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22" y="153162"/>
            <a:ext cx="9249156" cy="6551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0146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054100"/>
            <a:ext cx="100584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350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53162"/>
            <a:ext cx="9641078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22" y="153162"/>
            <a:ext cx="9249156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2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6093"/>
            <a:ext cx="10660693" cy="6212910"/>
          </a:xfrm>
        </p:spPr>
      </p:pic>
    </p:spTree>
    <p:extLst>
      <p:ext uri="{BB962C8B-B14F-4D97-AF65-F5344CB8AC3E}">
        <p14:creationId xmlns:p14="http://schemas.microsoft.com/office/powerpoint/2010/main" val="209480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5" y="153162"/>
            <a:ext cx="9943964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17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" y="153162"/>
            <a:ext cx="10597019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54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6" y="153162"/>
            <a:ext cx="9668392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7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8" y="153162"/>
            <a:ext cx="10296394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19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6" y="153162"/>
            <a:ext cx="10208712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8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" y="153162"/>
            <a:ext cx="10421655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85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64" y="153162"/>
            <a:ext cx="9630814" cy="65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81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Grand écran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Maison</cp:lastModifiedBy>
  <cp:revision>5</cp:revision>
  <dcterms:created xsi:type="dcterms:W3CDTF">2016-02-10T17:07:42Z</dcterms:created>
  <dcterms:modified xsi:type="dcterms:W3CDTF">2016-02-10T17:34:36Z</dcterms:modified>
</cp:coreProperties>
</file>