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0" r:id="rId5"/>
    <p:sldId id="263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660"/>
  </p:normalViewPr>
  <p:slideViewPr>
    <p:cSldViewPr>
      <p:cViewPr varScale="1">
        <p:scale>
          <a:sx n="79" d="100"/>
          <a:sy n="79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255C4-81A8-49A0-AFA3-42BB5485350C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12655-0001-4792-BC52-2333C7915E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02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2655-0001-4792-BC52-2333C7915EE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86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AA3D-2F9B-4843-B646-061C72744F0D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0D1-706E-4B37-8648-884AF709C3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97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AA3D-2F9B-4843-B646-061C72744F0D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0D1-706E-4B37-8648-884AF709C3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25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AA3D-2F9B-4843-B646-061C72744F0D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0D1-706E-4B37-8648-884AF709C3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22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AA3D-2F9B-4843-B646-061C72744F0D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0D1-706E-4B37-8648-884AF709C3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37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AA3D-2F9B-4843-B646-061C72744F0D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0D1-706E-4B37-8648-884AF709C3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32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AA3D-2F9B-4843-B646-061C72744F0D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0D1-706E-4B37-8648-884AF709C3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32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AA3D-2F9B-4843-B646-061C72744F0D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0D1-706E-4B37-8648-884AF709C3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81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AA3D-2F9B-4843-B646-061C72744F0D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0D1-706E-4B37-8648-884AF709C3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05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AA3D-2F9B-4843-B646-061C72744F0D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0D1-706E-4B37-8648-884AF709C3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77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AA3D-2F9B-4843-B646-061C72744F0D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0D1-706E-4B37-8648-884AF709C3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6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AA3D-2F9B-4843-B646-061C72744F0D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B0D1-706E-4B37-8648-884AF709C3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0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AA3D-2F9B-4843-B646-061C72744F0D}" type="datetimeFigureOut">
              <a:rPr lang="it-IT" smtClean="0"/>
              <a:t>26/02/2020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EB0D1-706E-4B37-8648-884AF709C3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57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128066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11206" y="285293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LIGHTHOUSES </a:t>
            </a:r>
            <a:r>
              <a:rPr lang="es-ES" sz="5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 SPAIN</a:t>
            </a:r>
            <a:endParaRPr lang="es-ES" sz="5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30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856984" cy="378013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THANKS FOR THE ATTENTION</a:t>
            </a:r>
            <a:r>
              <a:rPr lang="es-ES" dirty="0" smtClean="0">
                <a:solidFill>
                  <a:srgbClr val="7030A0"/>
                </a:solidFill>
                <a:cs typeface="Aharoni" pitchFamily="2" charset="-79"/>
              </a:rPr>
              <a:t>!</a:t>
            </a:r>
            <a:endParaRPr lang="es-ES" dirty="0">
              <a:solidFill>
                <a:srgbClr val="7030A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34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The story of Spanish </a:t>
            </a:r>
            <a:r>
              <a:rPr lang="it-IT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lighthouses</a:t>
            </a:r>
            <a:endParaRPr lang="it-IT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the past, the history of the lighthouses, have accompanied men and helped navigation in order to discover, conquest and have contributed to the </a:t>
            </a:r>
            <a:r>
              <a:rPr lang="en-US" sz="2400" dirty="0" smtClean="0">
                <a:solidFill>
                  <a:srgbClr val="7030A0"/>
                </a:solidFill>
              </a:rPr>
              <a:t>progress of humanity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disappearance of the Roman Empire reduced navigation. The abandonment caused most of the lighthouses to be </a:t>
            </a:r>
            <a:r>
              <a:rPr lang="en-US" sz="2400" dirty="0" smtClean="0">
                <a:solidFill>
                  <a:srgbClr val="7030A0"/>
                </a:solidFill>
              </a:rPr>
              <a:t>ruined or demolished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Around 1200 BC, the lighthouses made their appearance in the Mediterranean thank to the </a:t>
            </a:r>
            <a:r>
              <a:rPr lang="en-US" sz="2400" dirty="0" err="1" smtClean="0"/>
              <a:t>Phoenithians</a:t>
            </a:r>
            <a:r>
              <a:rPr lang="en-US" sz="2400" dirty="0" smtClean="0"/>
              <a:t>, a population that  began </a:t>
            </a:r>
            <a:r>
              <a:rPr lang="en-US" sz="2400" dirty="0" smtClean="0">
                <a:solidFill>
                  <a:srgbClr val="7030A0"/>
                </a:solidFill>
              </a:rPr>
              <a:t>to expand towards </a:t>
            </a:r>
            <a:r>
              <a:rPr lang="en-US" sz="2400" dirty="0" smtClean="0"/>
              <a:t>the sea bringing forward a profitable trade with all the other populations who went beyond the </a:t>
            </a:r>
            <a:r>
              <a:rPr lang="en-US" sz="2400" dirty="0" err="1" smtClean="0"/>
              <a:t>colums</a:t>
            </a:r>
            <a:r>
              <a:rPr lang="en-US" sz="2400" dirty="0" smtClean="0"/>
              <a:t> of </a:t>
            </a:r>
            <a:r>
              <a:rPr lang="en-US" sz="2400" dirty="0" err="1" smtClean="0"/>
              <a:t>Ercules</a:t>
            </a:r>
            <a:r>
              <a:rPr lang="en-US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9834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lang="it-IT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lighthouse</a:t>
            </a:r>
            <a:r>
              <a:rPr lang="it-IT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way</a:t>
            </a:r>
            <a:endParaRPr lang="it-IT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000" dirty="0" err="1" smtClean="0"/>
              <a:t>This</a:t>
            </a:r>
            <a:r>
              <a:rPr lang="it-IT" sz="2000" dirty="0" smtClean="0"/>
              <a:t> </a:t>
            </a:r>
            <a:r>
              <a:rPr lang="it-IT" sz="2000" dirty="0" err="1" smtClean="0"/>
              <a:t>route</a:t>
            </a:r>
            <a:r>
              <a:rPr lang="it-IT" sz="2000" dirty="0" smtClean="0"/>
              <a:t> 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7030A0"/>
                </a:solidFill>
              </a:rPr>
              <a:t> 4 </a:t>
            </a:r>
            <a:r>
              <a:rPr lang="it-IT" sz="2000" dirty="0" err="1" smtClean="0">
                <a:solidFill>
                  <a:srgbClr val="7030A0"/>
                </a:solidFill>
              </a:rPr>
              <a:t>parts</a:t>
            </a:r>
            <a:r>
              <a:rPr lang="it-IT" sz="2000" dirty="0" smtClean="0">
                <a:solidFill>
                  <a:srgbClr val="7030A0"/>
                </a:solidFill>
              </a:rPr>
              <a:t> </a:t>
            </a:r>
            <a:r>
              <a:rPr lang="it-IT" sz="2000" dirty="0" smtClean="0"/>
              <a:t>. </a:t>
            </a:r>
            <a:r>
              <a:rPr lang="it-IT" sz="2000" dirty="0" err="1" smtClean="0"/>
              <a:t>Most</a:t>
            </a:r>
            <a:r>
              <a:rPr lang="it-IT" sz="2000" dirty="0" smtClean="0"/>
              <a:t> of </a:t>
            </a:r>
            <a:r>
              <a:rPr lang="it-IT" sz="2000" dirty="0" err="1" smtClean="0"/>
              <a:t>them</a:t>
            </a:r>
            <a:r>
              <a:rPr lang="it-IT" sz="2000" dirty="0" smtClean="0"/>
              <a:t> are in</a:t>
            </a:r>
            <a:r>
              <a:rPr lang="it-IT" sz="2000" dirty="0" smtClean="0">
                <a:solidFill>
                  <a:srgbClr val="7030A0"/>
                </a:solidFill>
              </a:rPr>
              <a:t> </a:t>
            </a:r>
            <a:r>
              <a:rPr lang="it-IT" sz="2000" dirty="0">
                <a:solidFill>
                  <a:srgbClr val="7030A0"/>
                </a:solidFill>
              </a:rPr>
              <a:t>G</a:t>
            </a:r>
            <a:r>
              <a:rPr lang="it-IT" sz="2000" dirty="0" smtClean="0">
                <a:solidFill>
                  <a:srgbClr val="7030A0"/>
                </a:solidFill>
              </a:rPr>
              <a:t>alizia </a:t>
            </a:r>
            <a:r>
              <a:rPr lang="it-IT" sz="2000" dirty="0" smtClean="0"/>
              <a:t>and </a:t>
            </a:r>
            <a:r>
              <a:rPr lang="it-IT" sz="2000" dirty="0" err="1" smtClean="0"/>
              <a:t>after</a:t>
            </a:r>
            <a:r>
              <a:rPr lang="it-IT" sz="2000" dirty="0" smtClean="0"/>
              <a:t> in </a:t>
            </a:r>
            <a:r>
              <a:rPr lang="it-IT" sz="2000" dirty="0" err="1" smtClean="0"/>
              <a:t>all</a:t>
            </a:r>
            <a:r>
              <a:rPr lang="it-IT" sz="2000" dirty="0" smtClean="0"/>
              <a:t> the </a:t>
            </a:r>
            <a:r>
              <a:rPr lang="it-IT" sz="2000" dirty="0" err="1"/>
              <a:t>S</a:t>
            </a:r>
            <a:r>
              <a:rPr lang="it-IT" sz="2000" dirty="0" err="1" smtClean="0"/>
              <a:t>pain</a:t>
            </a:r>
            <a:r>
              <a:rPr lang="it-IT" sz="2000" dirty="0" smtClean="0"/>
              <a:t>. The </a:t>
            </a:r>
            <a:r>
              <a:rPr lang="it-IT" sz="2000" dirty="0" err="1" smtClean="0"/>
              <a:t>main</a:t>
            </a:r>
            <a:r>
              <a:rPr lang="it-IT" sz="2000" dirty="0" smtClean="0"/>
              <a:t> </a:t>
            </a:r>
            <a:r>
              <a:rPr lang="it-IT" sz="2000" dirty="0" err="1" smtClean="0"/>
              <a:t>characters</a:t>
            </a:r>
            <a:r>
              <a:rPr lang="it-IT" sz="2000" dirty="0" smtClean="0"/>
              <a:t> of </a:t>
            </a:r>
            <a:r>
              <a:rPr lang="it-IT" sz="2000" dirty="0" err="1" smtClean="0"/>
              <a:t>this</a:t>
            </a:r>
            <a:r>
              <a:rPr lang="it-IT" sz="2000" dirty="0" smtClean="0"/>
              <a:t> way are the </a:t>
            </a:r>
            <a:r>
              <a:rPr lang="it-IT" sz="2000" dirty="0" err="1" smtClean="0"/>
              <a:t>lighthouses</a:t>
            </a:r>
            <a:r>
              <a:rPr lang="it-IT" sz="2000" dirty="0" smtClean="0"/>
              <a:t>. </a:t>
            </a:r>
          </a:p>
          <a:p>
            <a:pPr marL="0" indent="0">
              <a:buNone/>
            </a:pPr>
            <a:r>
              <a:rPr lang="it-IT" sz="2000" dirty="0" smtClean="0"/>
              <a:t>      The </a:t>
            </a:r>
            <a:r>
              <a:rPr lang="it-IT" sz="2000" dirty="0" err="1" smtClean="0"/>
              <a:t>lighthouses</a:t>
            </a:r>
            <a:r>
              <a:rPr lang="it-IT" sz="2000" dirty="0" smtClean="0"/>
              <a:t> are  </a:t>
            </a:r>
            <a:r>
              <a:rPr lang="it-IT" sz="2000" dirty="0" err="1" smtClean="0"/>
              <a:t>white</a:t>
            </a:r>
            <a:r>
              <a:rPr lang="it-IT" sz="2000" dirty="0" smtClean="0"/>
              <a:t>.</a:t>
            </a:r>
          </a:p>
          <a:p>
            <a:r>
              <a:rPr lang="it-IT" sz="2000" dirty="0" smtClean="0">
                <a:solidFill>
                  <a:srgbClr val="7030A0"/>
                </a:solidFill>
              </a:rPr>
              <a:t>First Stop</a:t>
            </a:r>
            <a:r>
              <a:rPr lang="it-IT" sz="2000" dirty="0" smtClean="0"/>
              <a:t>: </a:t>
            </a:r>
            <a:r>
              <a:rPr lang="it-IT" sz="2000" dirty="0" err="1" smtClean="0"/>
              <a:t>you</a:t>
            </a:r>
            <a:r>
              <a:rPr lang="it-IT" sz="2000" dirty="0" smtClean="0"/>
              <a:t> start </a:t>
            </a:r>
            <a:r>
              <a:rPr lang="it-IT" sz="2000" dirty="0" err="1" smtClean="0"/>
              <a:t>walking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</a:t>
            </a:r>
            <a:r>
              <a:rPr lang="it-IT" sz="2000" dirty="0" err="1" smtClean="0"/>
              <a:t>Malpica</a:t>
            </a:r>
            <a:r>
              <a:rPr lang="it-IT" sz="2000" dirty="0" smtClean="0"/>
              <a:t>. </a:t>
            </a:r>
            <a:r>
              <a:rPr lang="it-IT" sz="2000" dirty="0" err="1" smtClean="0"/>
              <a:t>There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the first </a:t>
            </a:r>
            <a:r>
              <a:rPr lang="it-IT" sz="2000" dirty="0" err="1" smtClean="0"/>
              <a:t>lighthouse</a:t>
            </a:r>
            <a:r>
              <a:rPr lang="it-IT" sz="2000" dirty="0" smtClean="0"/>
              <a:t>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the </a:t>
            </a:r>
            <a:r>
              <a:rPr lang="it-IT" sz="2000" dirty="0" err="1" smtClean="0"/>
              <a:t>smallest</a:t>
            </a:r>
            <a:r>
              <a:rPr lang="it-IT" sz="2000" dirty="0" smtClean="0"/>
              <a:t> of </a:t>
            </a:r>
            <a:r>
              <a:rPr lang="it-IT" sz="2000" dirty="0" err="1" smtClean="0"/>
              <a:t>this</a:t>
            </a:r>
            <a:r>
              <a:rPr lang="it-IT" sz="2000" dirty="0" smtClean="0"/>
              <a:t> way. </a:t>
            </a:r>
          </a:p>
          <a:p>
            <a:r>
              <a:rPr lang="it-IT" sz="2000" dirty="0" smtClean="0">
                <a:solidFill>
                  <a:srgbClr val="7030A0"/>
                </a:solidFill>
              </a:rPr>
              <a:t>Second Stop</a:t>
            </a:r>
            <a:r>
              <a:rPr lang="it-IT" sz="2000" dirty="0" smtClean="0"/>
              <a:t>: </a:t>
            </a:r>
            <a:r>
              <a:rPr lang="it-IT" sz="2000" dirty="0" err="1" smtClean="0"/>
              <a:t>you</a:t>
            </a:r>
            <a:r>
              <a:rPr lang="it-IT" sz="2000" dirty="0" smtClean="0"/>
              <a:t> start </a:t>
            </a:r>
            <a:r>
              <a:rPr lang="it-IT" sz="2000" dirty="0" err="1" smtClean="0"/>
              <a:t>walking</a:t>
            </a:r>
            <a:r>
              <a:rPr lang="it-IT" sz="2000" dirty="0" smtClean="0"/>
              <a:t> in </a:t>
            </a:r>
            <a:r>
              <a:rPr lang="it-IT" sz="2000" dirty="0" err="1" smtClean="0"/>
              <a:t>Migna</a:t>
            </a:r>
            <a:r>
              <a:rPr lang="it-IT" sz="2000" dirty="0" smtClean="0"/>
              <a:t>. </a:t>
            </a:r>
            <a:r>
              <a:rPr lang="it-IT" sz="2000" dirty="0" err="1" smtClean="0"/>
              <a:t>There</a:t>
            </a:r>
            <a:r>
              <a:rPr lang="it-IT" sz="2000" dirty="0" smtClean="0"/>
              <a:t> </a:t>
            </a:r>
            <a:r>
              <a:rPr lang="it-IT" sz="2000" dirty="0" err="1" smtClean="0"/>
              <a:t>you</a:t>
            </a:r>
            <a:r>
              <a:rPr lang="it-IT" sz="2000" dirty="0" smtClean="0"/>
              <a:t> start an </a:t>
            </a:r>
            <a:r>
              <a:rPr lang="it-IT" sz="2000" dirty="0" err="1" smtClean="0"/>
              <a:t>exausted</a:t>
            </a:r>
            <a:r>
              <a:rPr lang="it-IT" sz="2000" dirty="0" smtClean="0"/>
              <a:t> way to </a:t>
            </a:r>
            <a:r>
              <a:rPr lang="it-IT" sz="2000" dirty="0" err="1" smtClean="0"/>
              <a:t>reach</a:t>
            </a:r>
            <a:r>
              <a:rPr lang="it-IT" sz="2000" dirty="0" smtClean="0"/>
              <a:t> </a:t>
            </a:r>
            <a:r>
              <a:rPr lang="it-IT" sz="2000" i="1" dirty="0" smtClean="0"/>
              <a:t>la </a:t>
            </a:r>
            <a:r>
              <a:rPr lang="it-IT" sz="2000" i="1" dirty="0" err="1" smtClean="0"/>
              <a:t>vixer</a:t>
            </a:r>
            <a:r>
              <a:rPr lang="it-IT" sz="2000" i="1" dirty="0" smtClean="0"/>
              <a:t> Do Faro</a:t>
            </a:r>
            <a:r>
              <a:rPr lang="it-IT" sz="2000" dirty="0" smtClean="0"/>
              <a:t>. </a:t>
            </a:r>
            <a:r>
              <a:rPr lang="it-IT" sz="2000" dirty="0" err="1" smtClean="0"/>
              <a:t>After</a:t>
            </a:r>
            <a:r>
              <a:rPr lang="it-IT" sz="2000" dirty="0" smtClean="0"/>
              <a:t> </a:t>
            </a:r>
            <a:r>
              <a:rPr lang="it-IT" sz="2000" dirty="0" err="1" smtClean="0"/>
              <a:t>leaving</a:t>
            </a:r>
            <a:r>
              <a:rPr lang="it-IT" sz="2000" dirty="0" smtClean="0"/>
              <a:t> </a:t>
            </a:r>
            <a:r>
              <a:rPr lang="it-IT" sz="2000" dirty="0" err="1" smtClean="0"/>
              <a:t>it</a:t>
            </a:r>
            <a:r>
              <a:rPr lang="it-IT" sz="2000" dirty="0" smtClean="0"/>
              <a:t>, </a:t>
            </a:r>
            <a:r>
              <a:rPr lang="it-IT" sz="2000" dirty="0" err="1" smtClean="0"/>
              <a:t>you</a:t>
            </a:r>
            <a:r>
              <a:rPr lang="it-IT" sz="2000" dirty="0" smtClean="0"/>
              <a:t> go to the </a:t>
            </a:r>
            <a:r>
              <a:rPr lang="it-IT" sz="2000" dirty="0" err="1" smtClean="0"/>
              <a:t>lighthouse</a:t>
            </a:r>
            <a:r>
              <a:rPr lang="it-IT" sz="2000" dirty="0" smtClean="0"/>
              <a:t> of </a:t>
            </a:r>
            <a:r>
              <a:rPr lang="it-IT" sz="2000" dirty="0" err="1" smtClean="0"/>
              <a:t>Roncudo</a:t>
            </a:r>
            <a:r>
              <a:rPr lang="it-IT" sz="2000" dirty="0" smtClean="0"/>
              <a:t>, </a:t>
            </a:r>
            <a:r>
              <a:rPr lang="it-IT" sz="2000" dirty="0" err="1" smtClean="0"/>
              <a:t>then</a:t>
            </a:r>
            <a:r>
              <a:rPr lang="it-IT" sz="2000" dirty="0" smtClean="0"/>
              <a:t> </a:t>
            </a:r>
            <a:r>
              <a:rPr lang="it-IT" sz="2000" dirty="0" err="1" smtClean="0"/>
              <a:t>you</a:t>
            </a:r>
            <a:r>
              <a:rPr lang="it-IT" sz="2000" dirty="0" smtClean="0"/>
              <a:t> </a:t>
            </a:r>
            <a:r>
              <a:rPr lang="it-IT" sz="2000" dirty="0" err="1" smtClean="0"/>
              <a:t>walk</a:t>
            </a:r>
            <a:r>
              <a:rPr lang="it-IT" sz="2000" dirty="0" smtClean="0"/>
              <a:t> to </a:t>
            </a:r>
            <a:r>
              <a:rPr lang="it-IT" sz="2000" dirty="0" err="1" smtClean="0"/>
              <a:t>arrive</a:t>
            </a:r>
            <a:r>
              <a:rPr lang="it-IT" sz="2000" dirty="0" smtClean="0"/>
              <a:t> to the </a:t>
            </a:r>
            <a:r>
              <a:rPr lang="it-IT" sz="2000" dirty="0" err="1" smtClean="0"/>
              <a:t>port</a:t>
            </a:r>
            <a:r>
              <a:rPr lang="it-IT" sz="2000" dirty="0" smtClean="0"/>
              <a:t> of </a:t>
            </a:r>
            <a:r>
              <a:rPr lang="it-IT" sz="2000" dirty="0" err="1" smtClean="0"/>
              <a:t>Corne</a:t>
            </a:r>
            <a:r>
              <a:rPr lang="it-IT" sz="2000" dirty="0" smtClean="0"/>
              <a:t> and </a:t>
            </a:r>
            <a:r>
              <a:rPr lang="it-IT" sz="2000" dirty="0" err="1" smtClean="0"/>
              <a:t>finally</a:t>
            </a:r>
            <a:r>
              <a:rPr lang="it-IT" sz="2000" dirty="0" smtClean="0"/>
              <a:t> to the beach of </a:t>
            </a:r>
            <a:r>
              <a:rPr lang="it-IT" sz="2000" dirty="0" err="1" smtClean="0"/>
              <a:t>Osno</a:t>
            </a:r>
            <a:r>
              <a:rPr lang="it-IT" sz="2000" dirty="0"/>
              <a:t>.</a:t>
            </a:r>
            <a:r>
              <a:rPr lang="it-IT" sz="2000" dirty="0" smtClean="0"/>
              <a:t>  </a:t>
            </a:r>
          </a:p>
          <a:p>
            <a:r>
              <a:rPr lang="it-IT" sz="2000" dirty="0" smtClean="0">
                <a:solidFill>
                  <a:srgbClr val="7030A0"/>
                </a:solidFill>
              </a:rPr>
              <a:t>Third Stop</a:t>
            </a:r>
            <a:r>
              <a:rPr lang="it-IT" sz="2000" dirty="0" smtClean="0"/>
              <a:t>: </a:t>
            </a:r>
            <a:r>
              <a:rPr lang="it-IT" sz="2000" dirty="0" err="1" smtClean="0"/>
              <a:t>this</a:t>
            </a:r>
            <a:r>
              <a:rPr lang="it-IT" sz="2000" dirty="0" smtClean="0"/>
              <a:t> </a:t>
            </a:r>
            <a:r>
              <a:rPr lang="it-IT" sz="2000" dirty="0" err="1" smtClean="0"/>
              <a:t>walk</a:t>
            </a:r>
            <a:r>
              <a:rPr lang="it-IT" sz="2000" dirty="0" smtClean="0"/>
              <a:t> </a:t>
            </a:r>
            <a:r>
              <a:rPr lang="it-IT" sz="2000" dirty="0" err="1" smtClean="0"/>
              <a:t>contects</a:t>
            </a:r>
            <a:r>
              <a:rPr lang="it-IT" sz="2000" dirty="0" smtClean="0"/>
              <a:t> </a:t>
            </a:r>
            <a:r>
              <a:rPr lang="it-IT" sz="2000" dirty="0" err="1" smtClean="0"/>
              <a:t>Ponceso</a:t>
            </a:r>
            <a:r>
              <a:rPr lang="it-IT" sz="2000" dirty="0" smtClean="0"/>
              <a:t> to l’</a:t>
            </a:r>
            <a:r>
              <a:rPr lang="it-IT" sz="2000" dirty="0" err="1" smtClean="0"/>
              <a:t>Axe</a:t>
            </a:r>
            <a:r>
              <a:rPr lang="it-IT" sz="2000" dirty="0" smtClean="0"/>
              <a:t>. </a:t>
            </a:r>
            <a:r>
              <a:rPr lang="it-IT" sz="2000" dirty="0" err="1" smtClean="0"/>
              <a:t>There</a:t>
            </a:r>
            <a:r>
              <a:rPr lang="it-IT" sz="2000" dirty="0" smtClean="0"/>
              <a:t> are a </a:t>
            </a:r>
            <a:r>
              <a:rPr lang="it-IT" sz="2000" dirty="0" err="1" smtClean="0"/>
              <a:t>lot</a:t>
            </a:r>
            <a:r>
              <a:rPr lang="it-IT" sz="2000" dirty="0" smtClean="0"/>
              <a:t> of </a:t>
            </a:r>
            <a:r>
              <a:rPr lang="it-IT" sz="2000" dirty="0" err="1" smtClean="0"/>
              <a:t>birds</a:t>
            </a:r>
            <a:r>
              <a:rPr lang="it-IT" sz="2000" dirty="0" smtClean="0"/>
              <a:t> </a:t>
            </a:r>
            <a:r>
              <a:rPr lang="it-IT" sz="2000" dirty="0" err="1" smtClean="0"/>
              <a:t>flying</a:t>
            </a:r>
            <a:r>
              <a:rPr lang="it-IT" sz="2000" dirty="0" smtClean="0"/>
              <a:t> over </a:t>
            </a:r>
            <a:r>
              <a:rPr lang="it-IT" sz="2000" dirty="0" err="1" smtClean="0"/>
              <a:t>us</a:t>
            </a:r>
            <a:r>
              <a:rPr lang="it-IT" sz="2000" dirty="0" smtClean="0"/>
              <a:t>.</a:t>
            </a:r>
          </a:p>
          <a:p>
            <a:r>
              <a:rPr lang="it-IT" sz="2000" dirty="0" err="1" smtClean="0">
                <a:solidFill>
                  <a:srgbClr val="7030A0"/>
                </a:solidFill>
              </a:rPr>
              <a:t>Final</a:t>
            </a:r>
            <a:r>
              <a:rPr lang="it-IT" sz="2000" dirty="0" smtClean="0">
                <a:solidFill>
                  <a:srgbClr val="7030A0"/>
                </a:solidFill>
              </a:rPr>
              <a:t> Stop</a:t>
            </a:r>
            <a:r>
              <a:rPr lang="it-IT" sz="2000" dirty="0" smtClean="0"/>
              <a:t>: </a:t>
            </a:r>
            <a:r>
              <a:rPr lang="it-IT" sz="2000" dirty="0" err="1" smtClean="0"/>
              <a:t>you</a:t>
            </a:r>
            <a:r>
              <a:rPr lang="it-IT" sz="2000" dirty="0" smtClean="0"/>
              <a:t> start from the </a:t>
            </a:r>
            <a:r>
              <a:rPr lang="it-IT" sz="2000" dirty="0" err="1" smtClean="0"/>
              <a:t>lighthouse</a:t>
            </a:r>
            <a:r>
              <a:rPr lang="it-IT" sz="2000" dirty="0" smtClean="0"/>
              <a:t> of the l’</a:t>
            </a:r>
            <a:r>
              <a:rPr lang="it-IT" sz="2000" dirty="0" err="1"/>
              <a:t>A</a:t>
            </a:r>
            <a:r>
              <a:rPr lang="it-IT" sz="2000" dirty="0" err="1" smtClean="0"/>
              <a:t>xe</a:t>
            </a:r>
            <a:r>
              <a:rPr lang="it-IT" sz="2000" dirty="0" smtClean="0"/>
              <a:t> </a:t>
            </a:r>
            <a:r>
              <a:rPr lang="it-IT" sz="2000" dirty="0" err="1" smtClean="0"/>
              <a:t>which</a:t>
            </a:r>
            <a:r>
              <a:rPr lang="it-IT" sz="2000" dirty="0" smtClean="0"/>
              <a:t> can be </a:t>
            </a:r>
            <a:r>
              <a:rPr lang="it-IT" sz="2000" dirty="0" err="1" smtClean="0"/>
              <a:t>reached</a:t>
            </a:r>
            <a:r>
              <a:rPr lang="it-IT" sz="2000" dirty="0" smtClean="0"/>
              <a:t> </a:t>
            </a:r>
            <a:r>
              <a:rPr lang="it-IT" sz="2000" dirty="0" err="1" smtClean="0"/>
              <a:t>through</a:t>
            </a:r>
            <a:r>
              <a:rPr lang="it-IT" sz="2000" dirty="0" smtClean="0"/>
              <a:t> the long </a:t>
            </a:r>
            <a:r>
              <a:rPr lang="it-IT" sz="2000" dirty="0" err="1" smtClean="0"/>
              <a:t>route</a:t>
            </a:r>
            <a:r>
              <a:rPr lang="it-IT" sz="2000" dirty="0" smtClean="0"/>
              <a:t> of </a:t>
            </a:r>
            <a:r>
              <a:rPr lang="it-IT" sz="2000" dirty="0" err="1" smtClean="0"/>
              <a:t>Insua</a:t>
            </a:r>
            <a:r>
              <a:rPr lang="it-IT" sz="2000" dirty="0" smtClean="0"/>
              <a:t>. </a:t>
            </a:r>
            <a:r>
              <a:rPr lang="it-IT" sz="2000" dirty="0" err="1" smtClean="0"/>
              <a:t>Finally</a:t>
            </a:r>
            <a:r>
              <a:rPr lang="it-IT" sz="2000" dirty="0" smtClean="0"/>
              <a:t>, </a:t>
            </a:r>
            <a:r>
              <a:rPr lang="it-IT" sz="2000" dirty="0" err="1" smtClean="0"/>
              <a:t>you</a:t>
            </a:r>
            <a:r>
              <a:rPr lang="it-IT" sz="2000" dirty="0" smtClean="0"/>
              <a:t> </a:t>
            </a:r>
            <a:r>
              <a:rPr lang="it-IT" sz="2000" dirty="0" err="1" smtClean="0"/>
              <a:t>see</a:t>
            </a:r>
            <a:r>
              <a:rPr lang="it-IT" sz="2000" dirty="0" smtClean="0"/>
              <a:t> the last </a:t>
            </a:r>
            <a:r>
              <a:rPr lang="it-IT" sz="2000" dirty="0" err="1" smtClean="0"/>
              <a:t>lighthouse</a:t>
            </a:r>
            <a:r>
              <a:rPr lang="it-IT" sz="2000" dirty="0" smtClean="0"/>
              <a:t> in the </a:t>
            </a:r>
            <a:r>
              <a:rPr lang="it-IT" sz="2000" dirty="0" err="1"/>
              <a:t>L</a:t>
            </a:r>
            <a:r>
              <a:rPr lang="it-IT" sz="2000" dirty="0" err="1" smtClean="0"/>
              <a:t>ourdio</a:t>
            </a:r>
            <a:r>
              <a:rPr lang="it-IT" sz="2000" dirty="0" smtClean="0"/>
              <a:t> beach.</a:t>
            </a:r>
          </a:p>
        </p:txBody>
      </p:sp>
    </p:spTree>
    <p:extLst>
      <p:ext uri="{BB962C8B-B14F-4D97-AF65-F5344CB8AC3E}">
        <p14:creationId xmlns:p14="http://schemas.microsoft.com/office/powerpoint/2010/main" val="3679788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71" y="-20501"/>
            <a:ext cx="4161149" cy="311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750" y="3096344"/>
            <a:ext cx="5715292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53" y="-243408"/>
            <a:ext cx="5345859" cy="33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23" y="3087894"/>
            <a:ext cx="5475287" cy="403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03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lang="it-IT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most</a:t>
            </a:r>
            <a:r>
              <a:rPr lang="it-IT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important</a:t>
            </a:r>
            <a:r>
              <a:rPr lang="it-IT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lighthouses</a:t>
            </a:r>
            <a:endParaRPr lang="it-IT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 </a:t>
            </a:r>
            <a:r>
              <a:rPr lang="it-IT" sz="2400" dirty="0" err="1" smtClean="0"/>
              <a:t>Tower</a:t>
            </a:r>
            <a:r>
              <a:rPr lang="it-IT" sz="2400" dirty="0" smtClean="0"/>
              <a:t> of Hercules (A </a:t>
            </a:r>
            <a:r>
              <a:rPr lang="it-IT" sz="2400" dirty="0"/>
              <a:t>C</a:t>
            </a:r>
            <a:r>
              <a:rPr lang="it-IT" sz="2400" dirty="0" smtClean="0"/>
              <a:t>oruña)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err="1" smtClean="0"/>
              <a:t>Cabo</a:t>
            </a:r>
            <a:r>
              <a:rPr lang="it-IT" sz="2400" dirty="0" smtClean="0"/>
              <a:t> </a:t>
            </a:r>
            <a:r>
              <a:rPr lang="it-IT" sz="2400" dirty="0" err="1" smtClean="0"/>
              <a:t>Finisterre</a:t>
            </a:r>
            <a:r>
              <a:rPr lang="it-IT" sz="2400" dirty="0" smtClean="0"/>
              <a:t> (A </a:t>
            </a:r>
            <a:r>
              <a:rPr lang="it-IT" sz="2400" dirty="0" err="1" smtClean="0"/>
              <a:t>coruña</a:t>
            </a:r>
            <a:r>
              <a:rPr lang="it-IT" sz="2400" dirty="0" smtClean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err="1" smtClean="0"/>
              <a:t>Chipiona</a:t>
            </a:r>
            <a:r>
              <a:rPr lang="it-IT" sz="2400" dirty="0" smtClean="0"/>
              <a:t> (Cádiz)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err="1" smtClean="0"/>
              <a:t>Cabo</a:t>
            </a:r>
            <a:r>
              <a:rPr lang="it-IT" sz="2400" dirty="0" smtClean="0"/>
              <a:t> </a:t>
            </a:r>
            <a:r>
              <a:rPr lang="it-IT" sz="2400" dirty="0" err="1" smtClean="0"/>
              <a:t>Formentor</a:t>
            </a:r>
            <a:r>
              <a:rPr lang="it-IT" sz="2400" dirty="0"/>
              <a:t> </a:t>
            </a:r>
            <a:r>
              <a:rPr lang="it-IT" sz="2400" dirty="0" smtClean="0"/>
              <a:t>(Mallorca)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 </a:t>
            </a:r>
            <a:r>
              <a:rPr lang="it-IT" sz="2400" dirty="0" smtClean="0"/>
              <a:t>Porto </a:t>
            </a:r>
            <a:r>
              <a:rPr lang="it-IT" sz="2400" dirty="0" err="1" smtClean="0"/>
              <a:t>Pí</a:t>
            </a:r>
            <a:r>
              <a:rPr lang="it-IT" sz="2400" dirty="0" smtClean="0"/>
              <a:t> (Mallorca)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Punta </a:t>
            </a:r>
            <a:r>
              <a:rPr lang="it-IT" sz="2400" dirty="0" err="1" smtClean="0"/>
              <a:t>Anaga</a:t>
            </a:r>
            <a:r>
              <a:rPr lang="it-IT" sz="2400" dirty="0" smtClean="0"/>
              <a:t> (Tenerife)</a:t>
            </a:r>
          </a:p>
          <a:p>
            <a:pPr marL="514350" indent="-514350">
              <a:buFont typeface="+mj-lt"/>
              <a:buAutoNum type="arabicPeriod"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4284982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33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Legend of </a:t>
            </a:r>
            <a:r>
              <a:rPr lang="it-IT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Ercule</a:t>
            </a:r>
            <a:endParaRPr lang="it-IT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1335" y="1196752"/>
            <a:ext cx="5210742" cy="547260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According to the legend, in fact, the mythical Greek hero had come in search of the giant </a:t>
            </a:r>
            <a:r>
              <a:rPr lang="en-US" sz="2400" dirty="0" err="1" smtClean="0"/>
              <a:t>Gerione</a:t>
            </a:r>
            <a:r>
              <a:rPr lang="en-US" sz="2400" dirty="0" smtClean="0"/>
              <a:t> who ruled the lands between the Duero and the Tajo, in order to free the people from its </a:t>
            </a:r>
            <a:r>
              <a:rPr lang="en-US" sz="2400" dirty="0" smtClean="0">
                <a:solidFill>
                  <a:srgbClr val="7030A0"/>
                </a:solidFill>
              </a:rPr>
              <a:t>immense power. </a:t>
            </a:r>
          </a:p>
          <a:p>
            <a:r>
              <a:rPr lang="en-US" sz="2400" dirty="0" smtClean="0"/>
              <a:t>The clash between the two lasted three days and three nights, at the end of which </a:t>
            </a:r>
            <a:r>
              <a:rPr lang="en-US" sz="2600" dirty="0" smtClean="0">
                <a:solidFill>
                  <a:srgbClr val="7030A0"/>
                </a:solidFill>
              </a:rPr>
              <a:t>Hercules</a:t>
            </a:r>
            <a:r>
              <a:rPr lang="en-US" sz="2400" dirty="0" smtClean="0">
                <a:solidFill>
                  <a:srgbClr val="7030A0"/>
                </a:solidFill>
              </a:rPr>
              <a:t> had prevailed </a:t>
            </a:r>
            <a:r>
              <a:rPr lang="en-US" sz="2400" dirty="0" smtClean="0"/>
              <a:t>over the giant, had cut off his head and buried her near the sea.</a:t>
            </a:r>
          </a:p>
          <a:p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7030A0"/>
                </a:solidFill>
              </a:rPr>
              <a:t>commemorate his victory </a:t>
            </a:r>
            <a:r>
              <a:rPr lang="en-US" sz="2400" dirty="0" smtClean="0"/>
              <a:t>he built a lighthouse tower on the mound near which he founded a city to which he gave the name of </a:t>
            </a:r>
            <a:r>
              <a:rPr lang="en-US" sz="2400" dirty="0" err="1" smtClean="0">
                <a:solidFill>
                  <a:srgbClr val="7030A0"/>
                </a:solidFill>
              </a:rPr>
              <a:t>Crunia</a:t>
            </a:r>
            <a:r>
              <a:rPr lang="en-US" sz="2400" dirty="0" smtClean="0"/>
              <a:t>, in memory of the first wife who had lived in that place and with whom the hero had fallen in love.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42" y="4077072"/>
            <a:ext cx="2944001" cy="19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83" y="1556792"/>
            <a:ext cx="293226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378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The story of the </a:t>
            </a:r>
            <a:r>
              <a:rPr lang="it-IT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lighthouse</a:t>
            </a:r>
            <a:r>
              <a:rPr lang="it-IT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of Ercole</a:t>
            </a:r>
            <a:endParaRPr lang="it-IT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447484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Tower of </a:t>
            </a:r>
            <a:r>
              <a:rPr lang="en-US" sz="2400" dirty="0" err="1"/>
              <a:t>E</a:t>
            </a:r>
            <a:r>
              <a:rPr lang="en-US" sz="2400" dirty="0" err="1" smtClean="0"/>
              <a:t>rcules</a:t>
            </a:r>
            <a:r>
              <a:rPr lang="en-US" sz="2400" dirty="0" smtClean="0"/>
              <a:t> is a lighthouse of </a:t>
            </a:r>
            <a:r>
              <a:rPr lang="en-US" sz="2400" dirty="0" smtClean="0">
                <a:solidFill>
                  <a:srgbClr val="7030A0"/>
                </a:solidFill>
              </a:rPr>
              <a:t>Roman origin </a:t>
            </a:r>
            <a:r>
              <a:rPr lang="en-US" sz="2400" dirty="0" smtClean="0"/>
              <a:t>on the peninsula of the city of A </a:t>
            </a:r>
            <a:r>
              <a:rPr lang="en-US" sz="2400" dirty="0" err="1" smtClean="0"/>
              <a:t>Coruña</a:t>
            </a:r>
            <a:r>
              <a:rPr lang="en-US" sz="2400" dirty="0" smtClean="0"/>
              <a:t>, in Galicia, Spain.</a:t>
            </a:r>
          </a:p>
          <a:p>
            <a:r>
              <a:rPr lang="en-US" sz="2400" dirty="0" smtClean="0"/>
              <a:t>Since 2009 it has been included in the </a:t>
            </a:r>
            <a:r>
              <a:rPr lang="en-US" sz="2400" dirty="0" smtClean="0">
                <a:solidFill>
                  <a:srgbClr val="7030A0"/>
                </a:solidFill>
              </a:rPr>
              <a:t>UNESCO World Heritage Sites.</a:t>
            </a:r>
          </a:p>
          <a:p>
            <a:r>
              <a:rPr lang="en-US" sz="2400" dirty="0" smtClean="0"/>
              <a:t>It is considered the </a:t>
            </a:r>
            <a:r>
              <a:rPr lang="en-US" sz="2400" dirty="0" smtClean="0">
                <a:solidFill>
                  <a:srgbClr val="7030A0"/>
                </a:solidFill>
              </a:rPr>
              <a:t>oldest still functioning</a:t>
            </a:r>
            <a:r>
              <a:rPr lang="en-US" sz="2400" dirty="0" smtClean="0"/>
              <a:t> lighthouse in the world.</a:t>
            </a:r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453030" cy="509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61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Anastasia’s</a:t>
            </a:r>
            <a:r>
              <a:rPr lang="it-IT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legend</a:t>
            </a:r>
            <a:endParaRPr lang="it-IT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7494"/>
            <a:ext cx="5770984" cy="4525963"/>
          </a:xfrm>
        </p:spPr>
        <p:txBody>
          <a:bodyPr>
            <a:noAutofit/>
          </a:bodyPr>
          <a:lstStyle/>
          <a:p>
            <a:r>
              <a:rPr lang="en-US" sz="2200" dirty="0"/>
              <a:t>T</a:t>
            </a:r>
            <a:r>
              <a:rPr lang="en-US" sz="2200" dirty="0" smtClean="0"/>
              <a:t>he legend of </a:t>
            </a:r>
            <a:r>
              <a:rPr lang="en-US" sz="2200" dirty="0"/>
              <a:t>A</a:t>
            </a:r>
            <a:r>
              <a:rPr lang="en-US" sz="2200" dirty="0" smtClean="0"/>
              <a:t>nastasia talks about a very ancient </a:t>
            </a:r>
            <a:r>
              <a:rPr lang="en-US" sz="2200" dirty="0" smtClean="0">
                <a:solidFill>
                  <a:srgbClr val="7030A0"/>
                </a:solidFill>
              </a:rPr>
              <a:t>Spanish lighthouse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I</a:t>
            </a:r>
            <a:r>
              <a:rPr lang="en-US" sz="2200" dirty="0" smtClean="0"/>
              <a:t>n this lighthouse lived </a:t>
            </a:r>
            <a:r>
              <a:rPr lang="en-US" sz="2200" dirty="0" smtClean="0">
                <a:solidFill>
                  <a:srgbClr val="7030A0"/>
                </a:solidFill>
              </a:rPr>
              <a:t>Anastasia</a:t>
            </a:r>
            <a:r>
              <a:rPr lang="en-US" sz="2200" dirty="0"/>
              <a:t>, </a:t>
            </a:r>
            <a:r>
              <a:rPr lang="en-US" sz="2200" dirty="0" smtClean="0"/>
              <a:t>a tall, blond girl with blue eyes. She used to go to a close village where there was a boy called </a:t>
            </a:r>
            <a:r>
              <a:rPr lang="en-US" sz="2200" dirty="0" err="1">
                <a:solidFill>
                  <a:srgbClr val="7030A0"/>
                </a:solidFill>
              </a:rPr>
              <a:t>P</a:t>
            </a:r>
            <a:r>
              <a:rPr lang="en-US" sz="2200" dirty="0" err="1" smtClean="0">
                <a:solidFill>
                  <a:srgbClr val="7030A0"/>
                </a:solidFill>
              </a:rPr>
              <a:t>achin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smtClean="0"/>
              <a:t>who was in love with her, but </a:t>
            </a:r>
            <a:r>
              <a:rPr lang="en-US" sz="2200" dirty="0"/>
              <a:t>A</a:t>
            </a:r>
            <a:r>
              <a:rPr lang="en-US" sz="2200" dirty="0" smtClean="0"/>
              <a:t>nastasia did not love him. One day </a:t>
            </a:r>
            <a:r>
              <a:rPr lang="en-US" sz="2200" dirty="0"/>
              <a:t>A</a:t>
            </a:r>
            <a:r>
              <a:rPr lang="en-US" sz="2200" dirty="0" smtClean="0"/>
              <a:t>nastasia, while looking at the sea from her lighthouse,  she noticed there was a </a:t>
            </a:r>
            <a:r>
              <a:rPr lang="en-US" sz="2200" dirty="0" smtClean="0">
                <a:solidFill>
                  <a:srgbClr val="7030A0"/>
                </a:solidFill>
              </a:rPr>
              <a:t>group of sirens</a:t>
            </a:r>
            <a:r>
              <a:rPr lang="en-US" sz="2200" dirty="0" smtClean="0"/>
              <a:t>. She fell in love with one triton. Many days after, </a:t>
            </a:r>
            <a:r>
              <a:rPr lang="en-US" sz="2200" dirty="0" err="1"/>
              <a:t>P</a:t>
            </a:r>
            <a:r>
              <a:rPr lang="en-US" sz="2200" dirty="0" err="1" smtClean="0"/>
              <a:t>achin</a:t>
            </a:r>
            <a:r>
              <a:rPr lang="en-US" sz="2200" dirty="0" smtClean="0"/>
              <a:t> was very concerned because </a:t>
            </a:r>
            <a:r>
              <a:rPr lang="en-US" sz="2200" dirty="0"/>
              <a:t>A</a:t>
            </a:r>
            <a:r>
              <a:rPr lang="en-US" sz="2200" dirty="0" smtClean="0"/>
              <a:t>nastasia did not appear in the village. Then </a:t>
            </a:r>
            <a:r>
              <a:rPr lang="en-US" sz="2200" dirty="0" err="1" smtClean="0"/>
              <a:t>Pachin</a:t>
            </a:r>
            <a:r>
              <a:rPr lang="en-US" sz="2200" dirty="0" smtClean="0"/>
              <a:t> bought the </a:t>
            </a:r>
            <a:r>
              <a:rPr lang="en-US" sz="2200" dirty="0" smtClean="0">
                <a:solidFill>
                  <a:srgbClr val="7030A0"/>
                </a:solidFill>
              </a:rPr>
              <a:t>lighthouse and he named it ‘Anastasia’, </a:t>
            </a:r>
            <a:r>
              <a:rPr lang="en-US" sz="2200" dirty="0" smtClean="0"/>
              <a:t>because he didn't know anything more about her, she seemed disappeared.</a:t>
            </a:r>
            <a:endParaRPr lang="it-IT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80244"/>
            <a:ext cx="2764249" cy="236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33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Saracen</a:t>
            </a:r>
            <a:r>
              <a:rPr lang="es-ES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towers</a:t>
            </a:r>
            <a:endParaRPr lang="es-ES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err="1"/>
              <a:t>We’ve</a:t>
            </a:r>
            <a:r>
              <a:rPr lang="es-ES" sz="2400" dirty="0"/>
              <a:t> </a:t>
            </a:r>
            <a:r>
              <a:rPr lang="es-ES" sz="2400" dirty="0" err="1" smtClean="0"/>
              <a:t>discovered</a:t>
            </a:r>
            <a:r>
              <a:rPr lang="es-ES" sz="2400" dirty="0" smtClean="0"/>
              <a:t> </a:t>
            </a:r>
            <a:r>
              <a:rPr lang="es-ES" sz="2400" dirty="0" err="1"/>
              <a:t>that</a:t>
            </a:r>
            <a:r>
              <a:rPr lang="es-ES" sz="2400" dirty="0"/>
              <a:t> </a:t>
            </a:r>
            <a:r>
              <a:rPr lang="es-ES" sz="2400" dirty="0" err="1"/>
              <a:t>lots</a:t>
            </a:r>
            <a:r>
              <a:rPr lang="es-ES" sz="2400" dirty="0"/>
              <a:t> of </a:t>
            </a:r>
            <a:r>
              <a:rPr lang="es-ES" sz="2400" dirty="0" err="1" smtClean="0"/>
              <a:t>Saracen</a:t>
            </a:r>
            <a:r>
              <a:rPr lang="es-ES" sz="2400" dirty="0" smtClean="0"/>
              <a:t> </a:t>
            </a:r>
            <a:r>
              <a:rPr lang="es-ES" sz="2400" dirty="0" err="1"/>
              <a:t>towers</a:t>
            </a:r>
            <a:r>
              <a:rPr lang="es-ES" sz="2400" dirty="0"/>
              <a:t> in </a:t>
            </a:r>
            <a:r>
              <a:rPr lang="es-ES" sz="2400" dirty="0" err="1"/>
              <a:t>the</a:t>
            </a:r>
            <a:r>
              <a:rPr lang="es-ES" sz="2400" dirty="0"/>
              <a:t> S</a:t>
            </a:r>
            <a:r>
              <a:rPr lang="es-ES" sz="2400" dirty="0" smtClean="0"/>
              <a:t>outh </a:t>
            </a:r>
            <a:r>
              <a:rPr lang="es-ES" sz="2400" dirty="0"/>
              <a:t>of </a:t>
            </a:r>
            <a:r>
              <a:rPr lang="es-ES" sz="2400" dirty="0" err="1">
                <a:solidFill>
                  <a:srgbClr val="7030A0"/>
                </a:solidFill>
              </a:rPr>
              <a:t>Italy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 smtClean="0"/>
              <a:t>were</a:t>
            </a:r>
            <a:r>
              <a:rPr lang="es-ES" sz="2400" dirty="0" smtClean="0"/>
              <a:t> </a:t>
            </a:r>
            <a:r>
              <a:rPr lang="es-ES" sz="2400" dirty="0" err="1" smtClean="0"/>
              <a:t>built</a:t>
            </a:r>
            <a:r>
              <a:rPr lang="es-ES" sz="2400" dirty="0" smtClean="0"/>
              <a:t> </a:t>
            </a:r>
            <a:r>
              <a:rPr lang="es-ES" sz="2400" dirty="0"/>
              <a:t>at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same</a:t>
            </a:r>
            <a:r>
              <a:rPr lang="es-ES" sz="2400" dirty="0"/>
              <a:t> time and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same</a:t>
            </a:r>
            <a:r>
              <a:rPr lang="es-ES" sz="2400" dirty="0"/>
              <a:t> </a:t>
            </a:r>
            <a:r>
              <a:rPr lang="es-ES" sz="2400" dirty="0" err="1"/>
              <a:t>structure</a:t>
            </a:r>
            <a:r>
              <a:rPr lang="es-ES" sz="2400" dirty="0"/>
              <a:t> of </a:t>
            </a:r>
            <a:r>
              <a:rPr lang="es-ES" sz="2400" dirty="0" err="1"/>
              <a:t>some</a:t>
            </a:r>
            <a:r>
              <a:rPr lang="es-ES" sz="2400" dirty="0"/>
              <a:t> </a:t>
            </a:r>
            <a:r>
              <a:rPr lang="es-ES" sz="2400" dirty="0" err="1">
                <a:solidFill>
                  <a:srgbClr val="7030A0"/>
                </a:solidFill>
              </a:rPr>
              <a:t>S</a:t>
            </a:r>
            <a:r>
              <a:rPr lang="es-ES" sz="2400" dirty="0" err="1" smtClean="0">
                <a:solidFill>
                  <a:srgbClr val="7030A0"/>
                </a:solidFill>
              </a:rPr>
              <a:t>panish</a:t>
            </a:r>
            <a:r>
              <a:rPr lang="es-ES" sz="2400" dirty="0" smtClean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lighthouses</a:t>
            </a:r>
            <a:r>
              <a:rPr lang="es-ES" sz="2400" dirty="0"/>
              <a:t>. </a:t>
            </a:r>
            <a:endParaRPr lang="es-ES" sz="2400" dirty="0" smtClean="0"/>
          </a:p>
          <a:p>
            <a:r>
              <a:rPr lang="es-ES" sz="2400" dirty="0" smtClean="0"/>
              <a:t>At </a:t>
            </a:r>
            <a:r>
              <a:rPr lang="es-ES" sz="2400" dirty="0" err="1" smtClean="0"/>
              <a:t>that</a:t>
            </a:r>
            <a:r>
              <a:rPr lang="es-ES" sz="2400" dirty="0" smtClean="0"/>
              <a:t> time, </a:t>
            </a:r>
            <a:r>
              <a:rPr lang="es-ES" sz="2400" dirty="0" err="1"/>
              <a:t>the</a:t>
            </a:r>
            <a:r>
              <a:rPr lang="es-ES" sz="2400" dirty="0"/>
              <a:t> S</a:t>
            </a:r>
            <a:r>
              <a:rPr lang="es-ES" sz="2400" dirty="0" smtClean="0"/>
              <a:t>outh </a:t>
            </a:r>
            <a:r>
              <a:rPr lang="es-ES" sz="2400" dirty="0"/>
              <a:t>of </a:t>
            </a:r>
            <a:r>
              <a:rPr lang="es-ES" sz="2400" dirty="0" err="1"/>
              <a:t>Italy</a:t>
            </a:r>
            <a:r>
              <a:rPr lang="es-ES" sz="2400" dirty="0"/>
              <a:t> </a:t>
            </a:r>
            <a:r>
              <a:rPr lang="es-ES" sz="2400" dirty="0" err="1"/>
              <a:t>was</a:t>
            </a:r>
            <a:r>
              <a:rPr lang="es-ES" sz="2400" dirty="0"/>
              <a:t> </a:t>
            </a:r>
            <a:r>
              <a:rPr lang="es-ES" sz="2400" dirty="0" err="1"/>
              <a:t>under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 smtClean="0"/>
              <a:t>Spain</a:t>
            </a:r>
            <a:r>
              <a:rPr lang="es-ES" sz="2400" dirty="0" smtClean="0"/>
              <a:t> control, </a:t>
            </a:r>
            <a:r>
              <a:rPr lang="es-ES" sz="2400" dirty="0"/>
              <a:t>and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 smtClean="0"/>
              <a:t>that</a:t>
            </a:r>
            <a:r>
              <a:rPr lang="es-ES" sz="2400" dirty="0" smtClean="0"/>
              <a:t> </a:t>
            </a:r>
            <a:r>
              <a:rPr lang="es-ES" sz="2400" dirty="0" err="1" smtClean="0"/>
              <a:t>reason</a:t>
            </a:r>
            <a:r>
              <a:rPr lang="es-ES" sz="2400" dirty="0" smtClean="0"/>
              <a:t>, </a:t>
            </a:r>
            <a:r>
              <a:rPr lang="es-ES" sz="2400" dirty="0" err="1" smtClean="0"/>
              <a:t>these</a:t>
            </a:r>
            <a:r>
              <a:rPr lang="es-ES" sz="2400" dirty="0" smtClean="0"/>
              <a:t> </a:t>
            </a:r>
            <a:r>
              <a:rPr lang="es-ES" sz="2400" dirty="0" err="1"/>
              <a:t>lighthouses</a:t>
            </a:r>
            <a:r>
              <a:rPr lang="es-ES" sz="2400" dirty="0"/>
              <a:t> </a:t>
            </a:r>
            <a:r>
              <a:rPr lang="es-ES" sz="2400" dirty="0" err="1" smtClean="0"/>
              <a:t>might</a:t>
            </a:r>
            <a:r>
              <a:rPr lang="es-ES" sz="2400" dirty="0" smtClean="0"/>
              <a:t> </a:t>
            </a:r>
            <a:r>
              <a:rPr lang="es-ES" sz="2400" dirty="0"/>
              <a:t>be done </a:t>
            </a:r>
            <a:r>
              <a:rPr lang="es-ES" sz="2400" dirty="0" err="1"/>
              <a:t>by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>
                <a:solidFill>
                  <a:srgbClr val="7030A0"/>
                </a:solidFill>
              </a:rPr>
              <a:t>same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kings</a:t>
            </a:r>
            <a:r>
              <a:rPr lang="es-ES" sz="2400" dirty="0"/>
              <a:t>, and </a:t>
            </a:r>
            <a:r>
              <a:rPr lang="es-ES" sz="2400" dirty="0" err="1"/>
              <a:t>have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>
                <a:solidFill>
                  <a:srgbClr val="7030A0"/>
                </a:solidFill>
              </a:rPr>
              <a:t>same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function</a:t>
            </a:r>
            <a:r>
              <a:rPr lang="es-ES" sz="2400" dirty="0"/>
              <a:t>, </a:t>
            </a:r>
            <a:r>
              <a:rPr lang="es-ES" sz="2400" dirty="0" err="1"/>
              <a:t>even</a:t>
            </a:r>
            <a:r>
              <a:rPr lang="es-ES" sz="2400" dirty="0"/>
              <a:t> </a:t>
            </a:r>
            <a:r>
              <a:rPr lang="es-ES" sz="2400" dirty="0" err="1"/>
              <a:t>if</a:t>
            </a:r>
            <a:r>
              <a:rPr lang="es-ES" sz="2400" dirty="0"/>
              <a:t> </a:t>
            </a:r>
            <a:r>
              <a:rPr lang="es-ES" sz="2400" dirty="0" err="1"/>
              <a:t>they</a:t>
            </a:r>
            <a:r>
              <a:rPr lang="es-ES" sz="2400" dirty="0"/>
              <a:t> </a:t>
            </a:r>
            <a:r>
              <a:rPr lang="es-ES" sz="2400" dirty="0" err="1" smtClean="0"/>
              <a:t>didn’t</a:t>
            </a:r>
            <a:r>
              <a:rPr lang="es-ES" sz="2400" dirty="0" smtClean="0"/>
              <a:t> </a:t>
            </a:r>
            <a:r>
              <a:rPr lang="es-ES" sz="2400" dirty="0"/>
              <a:t>share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same</a:t>
            </a:r>
            <a:r>
              <a:rPr lang="es-ES" sz="2400" dirty="0" smtClean="0"/>
              <a:t> </a:t>
            </a:r>
            <a:r>
              <a:rPr lang="es-ES" sz="2400" dirty="0" err="1" smtClean="0"/>
              <a:t>name</a:t>
            </a:r>
            <a:r>
              <a:rPr lang="es-ES" sz="2400" dirty="0"/>
              <a:t>.</a:t>
            </a:r>
          </a:p>
          <a:p>
            <a:endParaRPr lang="es-E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3240360" cy="215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280991" cy="21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10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706</Words>
  <Application>Microsoft Office PowerPoint</Application>
  <PresentationFormat>Presentación en pantalla (4:3)</PresentationFormat>
  <Paragraphs>35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The story of Spanish lighthouses</vt:lpstr>
      <vt:lpstr>The lighthouse way</vt:lpstr>
      <vt:lpstr>Presentación de PowerPoint</vt:lpstr>
      <vt:lpstr>The most important lighthouses</vt:lpstr>
      <vt:lpstr>Legend of Ercule</vt:lpstr>
      <vt:lpstr>The story of the lighthouse of Ercole</vt:lpstr>
      <vt:lpstr>Anastasia’s legend</vt:lpstr>
      <vt:lpstr>Saracen towers</vt:lpstr>
      <vt:lpstr>THANKS FOR THE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LIGHTHOUSE FROM SPAIN</dc:title>
  <dc:creator>.</dc:creator>
  <cp:lastModifiedBy>AULA-305</cp:lastModifiedBy>
  <cp:revision>44</cp:revision>
  <dcterms:created xsi:type="dcterms:W3CDTF">2020-02-18T14:31:14Z</dcterms:created>
  <dcterms:modified xsi:type="dcterms:W3CDTF">2020-02-26T11:51:37Z</dcterms:modified>
</cp:coreProperties>
</file>