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39294bce2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39294bce2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39294bce2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39294bce2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1febee25e79e0c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1febee25e79e0c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1febee25e79e0c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1febee25e79e0c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39294bce2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39294bce2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39294bce2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39294bce2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39294bce2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39294bce2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39294bce2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39294bce2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39294bce2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39294bce2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39294bce2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39294bce2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39294bce2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39294bce2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39294bce2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39294bce2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Relationship Id="rId4" Type="http://schemas.openxmlformats.org/officeDocument/2006/relationships/image" Target="../media/image2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Relationship Id="rId4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g"/><Relationship Id="rId4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424575"/>
            <a:ext cx="8520600" cy="156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7800">
                <a:solidFill>
                  <a:srgbClr val="FFFF00"/>
                </a:solidFill>
                <a:latin typeface="Impact"/>
                <a:ea typeface="Impact"/>
                <a:cs typeface="Impact"/>
                <a:sym typeface="Impact"/>
              </a:rPr>
              <a:t>PROGETTO ERASMUS</a:t>
            </a:r>
            <a:endParaRPr sz="7800">
              <a:solidFill>
                <a:srgbClr val="FFFF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49525" y="28246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9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Soft skills for a better life</a:t>
            </a:r>
            <a:endParaRPr b="1" sz="39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9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CLASSE 4^B</a:t>
            </a:r>
            <a:endParaRPr b="1" sz="39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364500" y="777824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/>
          <p:cNvPicPr preferRelativeResize="0"/>
          <p:nvPr/>
        </p:nvPicPr>
        <p:blipFill rotWithShape="1">
          <a:blip r:embed="rId4">
            <a:alphaModFix/>
          </a:blip>
          <a:srcRect b="6480" l="0" r="0" t="11065"/>
          <a:stretch/>
        </p:blipFill>
        <p:spPr>
          <a:xfrm>
            <a:off x="456938" y="265588"/>
            <a:ext cx="4469476" cy="461232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2"/>
          <p:cNvSpPr/>
          <p:nvPr/>
        </p:nvSpPr>
        <p:spPr>
          <a:xfrm>
            <a:off x="4926423" y="265600"/>
            <a:ext cx="3714900" cy="3846900"/>
          </a:xfrm>
          <a:prstGeom prst="wedgeRectCallout">
            <a:avLst>
              <a:gd fmla="val -85813" name="adj1"/>
              <a:gd fmla="val 23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300">
                <a:solidFill>
                  <a:srgbClr val="FF00FF"/>
                </a:solidFill>
              </a:rPr>
              <a:t>Ciao, sono Eva,per realizzare il mio ritratto ho usato pasta di diversi formati. Per il corpo ho usato la pasta integrale perché è molto importante mangiare in modo sano.</a:t>
            </a:r>
            <a:endParaRPr b="1" sz="230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3"/>
          <p:cNvPicPr preferRelativeResize="0"/>
          <p:nvPr/>
        </p:nvPicPr>
        <p:blipFill rotWithShape="1">
          <a:blip r:embed="rId4">
            <a:alphaModFix/>
          </a:blip>
          <a:srcRect b="13901" l="15525" r="22296" t="27935"/>
          <a:stretch/>
        </p:blipFill>
        <p:spPr>
          <a:xfrm>
            <a:off x="5054650" y="521473"/>
            <a:ext cx="3608202" cy="450059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/>
          <p:nvPr/>
        </p:nvSpPr>
        <p:spPr>
          <a:xfrm>
            <a:off x="295575" y="521475"/>
            <a:ext cx="4759200" cy="4032000"/>
          </a:xfrm>
          <a:prstGeom prst="wedgeEllipseCallout">
            <a:avLst>
              <a:gd fmla="val 74680" name="adj1"/>
              <a:gd fmla="val -1171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500"/>
              <a:t>Ciao, sono Cristina, ho utilizzato la pasta nel mio ritratto perché ho i capelli biondi, proprio come il colore del grano</a:t>
            </a:r>
            <a:endParaRPr b="1" sz="2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3825" y="217475"/>
            <a:ext cx="4302403" cy="276084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4"/>
          <p:cNvSpPr/>
          <p:nvPr/>
        </p:nvSpPr>
        <p:spPr>
          <a:xfrm>
            <a:off x="378200" y="416025"/>
            <a:ext cx="3640200" cy="1787100"/>
          </a:xfrm>
          <a:prstGeom prst="wedgeRectCallout">
            <a:avLst>
              <a:gd fmla="val 81101" name="adj1"/>
              <a:gd fmla="val 387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/>
              <a:t>Ciao, sono Isabella , nel mio disegno ho usato carta stagnola, pasta e ho usato la lana per fare una cornicetta</a:t>
            </a:r>
            <a:endParaRPr b="1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1873" y="255673"/>
            <a:ext cx="3545622" cy="47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/>
          <p:nvPr/>
        </p:nvSpPr>
        <p:spPr>
          <a:xfrm>
            <a:off x="784775" y="605125"/>
            <a:ext cx="3517200" cy="3167400"/>
          </a:xfrm>
          <a:prstGeom prst="wedgeRoundRectCallout">
            <a:avLst>
              <a:gd fmla="val 77421" name="adj1"/>
              <a:gd fmla="val -4258" name="adj2"/>
              <a:gd fmla="val 0" name="adj3"/>
            </a:avLst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F1C232"/>
                </a:solidFill>
              </a:rPr>
              <a:t>C</a:t>
            </a:r>
            <a:r>
              <a:rPr b="1" lang="it" sz="2200">
                <a:solidFill>
                  <a:srgbClr val="F1C232"/>
                </a:solidFill>
              </a:rPr>
              <a:t>iao sono Stefania, mi sono divertita tanto a cercare tanti materiali da poter usare. Con la pasta ho fatto i capelli sui quali ho messo un bel nastro rosso, con un po’ di spugna ho realizzato il colletto.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3254700" cy="19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 b="13704" l="0" r="0" t="6102"/>
          <a:stretch/>
        </p:blipFill>
        <p:spPr>
          <a:xfrm>
            <a:off x="4148232" y="97050"/>
            <a:ext cx="4640076" cy="49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/>
        </p:nvSpPr>
        <p:spPr>
          <a:xfrm>
            <a:off x="311700" y="445025"/>
            <a:ext cx="3254700" cy="4043700"/>
          </a:xfrm>
          <a:prstGeom prst="wedgeRoundRectCallout">
            <a:avLst>
              <a:gd fmla="val 94235" name="adj1"/>
              <a:gd fmla="val 2686" name="adj2"/>
              <a:gd fmla="val 0" name="adj3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rgbClr val="741B47"/>
                </a:solidFill>
              </a:rPr>
              <a:t>Ciao sono Giada, amo i miei lunghi capelli castani e ho usato la lana per realizzarli sul mio disegno.</a:t>
            </a:r>
            <a:endParaRPr b="1" sz="2600">
              <a:solidFill>
                <a:srgbClr val="741B47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4">
            <a:alphaModFix/>
          </a:blip>
          <a:srcRect b="23111" l="0" r="0" t="30190"/>
          <a:stretch/>
        </p:blipFill>
        <p:spPr>
          <a:xfrm>
            <a:off x="202250" y="169038"/>
            <a:ext cx="5626575" cy="467117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/>
          <p:nvPr/>
        </p:nvSpPr>
        <p:spPr>
          <a:xfrm>
            <a:off x="5872175" y="169050"/>
            <a:ext cx="3097200" cy="4671300"/>
          </a:xfrm>
          <a:prstGeom prst="wedgeEllipseCallout">
            <a:avLst>
              <a:gd fmla="val -71668" name="adj1"/>
              <a:gd fmla="val 2122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00FF"/>
                </a:solidFill>
              </a:rPr>
              <a:t>Mi chiamo Vincenzo e mi sono </a:t>
            </a:r>
            <a:endParaRPr b="1" sz="24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00FF"/>
                </a:solidFill>
              </a:rPr>
              <a:t>divertito a rappresentarmi usando cotone, carta stagnola e pasta .</a:t>
            </a:r>
            <a:endParaRPr b="1" sz="2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4">
            <a:alphaModFix/>
          </a:blip>
          <a:srcRect b="6877" l="4822" r="10273" t="3693"/>
          <a:stretch/>
        </p:blipFill>
        <p:spPr>
          <a:xfrm>
            <a:off x="5313325" y="185600"/>
            <a:ext cx="3578627" cy="465099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/>
          <p:nvPr/>
        </p:nvSpPr>
        <p:spPr>
          <a:xfrm>
            <a:off x="0" y="0"/>
            <a:ext cx="4433400" cy="4779300"/>
          </a:xfrm>
          <a:prstGeom prst="cloudCallout">
            <a:avLst>
              <a:gd fmla="val 70126" name="adj1"/>
              <a:gd fmla="val 16141" name="adj2"/>
            </a:avLst>
          </a:prstGeom>
          <a:solidFill>
            <a:srgbClr val="E9CA9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900">
                <a:solidFill>
                  <a:srgbClr val="0000FF"/>
                </a:solidFill>
              </a:rPr>
              <a:t>Ciao, sono Francesco, mi piace tanto colorare. Nel mio ritratto ho usato: lana,cotone,pon pon e feltro.</a:t>
            </a:r>
            <a:endParaRPr b="1" sz="29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 rotWithShape="1">
          <a:blip r:embed="rId4">
            <a:alphaModFix/>
          </a:blip>
          <a:srcRect b="0" l="7170" r="10599" t="9633"/>
          <a:stretch/>
        </p:blipFill>
        <p:spPr>
          <a:xfrm>
            <a:off x="363950" y="127839"/>
            <a:ext cx="3335973" cy="488782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/>
          <p:nvPr/>
        </p:nvSpPr>
        <p:spPr>
          <a:xfrm>
            <a:off x="4572001" y="418500"/>
            <a:ext cx="4285500" cy="4306500"/>
          </a:xfrm>
          <a:prstGeom prst="cloudCallout">
            <a:avLst>
              <a:gd fmla="val -72219" name="adj1"/>
              <a:gd fmla="val 8123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700">
                <a:solidFill>
                  <a:srgbClr val="0000FF"/>
                </a:solidFill>
              </a:rPr>
              <a:t>Mi chiamo Roberto e nel mio disegno ho utilizzato: lana, bottone, ponpon, feltro,corda.</a:t>
            </a:r>
            <a:endParaRPr b="1" sz="27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 rotWithShape="1">
          <a:blip r:embed="rId4">
            <a:alphaModFix/>
          </a:blip>
          <a:srcRect b="21416" l="0" r="0" t="13900"/>
          <a:stretch/>
        </p:blipFill>
        <p:spPr>
          <a:xfrm>
            <a:off x="273837" y="384625"/>
            <a:ext cx="3804026" cy="437424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/>
          <p:nvPr/>
        </p:nvSpPr>
        <p:spPr>
          <a:xfrm>
            <a:off x="4572000" y="591225"/>
            <a:ext cx="4285800" cy="4244700"/>
          </a:xfrm>
          <a:prstGeom prst="verticalScroll">
            <a:avLst>
              <a:gd fmla="val 12500" name="adj"/>
            </a:avLst>
          </a:prstGeom>
          <a:solidFill>
            <a:srgbClr val="FFFF00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274E13"/>
                </a:solidFill>
              </a:rPr>
              <a:t>Ciao sono Mario, ho realizzato il mio ritratto utilizzando </a:t>
            </a:r>
            <a:r>
              <a:rPr b="1" lang="it" sz="2200">
                <a:solidFill>
                  <a:srgbClr val="274E13"/>
                </a:solidFill>
              </a:rPr>
              <a:t>Cartoncino, bottoni e pasta</a:t>
            </a:r>
            <a:endParaRPr b="1" sz="2200">
              <a:solidFill>
                <a:srgbClr val="274E13"/>
              </a:solidFill>
              <a:highlight>
                <a:srgbClr val="B6D7A8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/>
        </p:nvSpPr>
        <p:spPr>
          <a:xfrm flipH="1">
            <a:off x="374050" y="1108371"/>
            <a:ext cx="1844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9"/>
          <p:cNvPicPr preferRelativeResize="0"/>
          <p:nvPr/>
        </p:nvPicPr>
        <p:blipFill rotWithShape="1">
          <a:blip r:embed="rId4">
            <a:alphaModFix/>
          </a:blip>
          <a:srcRect b="0" l="0" r="0" t="13081"/>
          <a:stretch/>
        </p:blipFill>
        <p:spPr>
          <a:xfrm rot="-133174">
            <a:off x="3437840" y="305631"/>
            <a:ext cx="5144998" cy="458343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>
            <a:off x="374050" y="224550"/>
            <a:ext cx="2406000" cy="4694400"/>
          </a:xfrm>
          <a:prstGeom prst="wedgeRoundRectCallout">
            <a:avLst>
              <a:gd fmla="val 98374" name="adj1"/>
              <a:gd fmla="val -10180" name="adj2"/>
              <a:gd fmla="val 0" name="adj3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>
                <a:solidFill>
                  <a:srgbClr val="9900FF"/>
                </a:solidFill>
              </a:rPr>
              <a:t>Ciao, mi chiamo Sophie, ho i capelli lisci lisci  come gli spaghetti infatti li ho usati per fare i capelli.</a:t>
            </a:r>
            <a:endParaRPr b="1" sz="21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>
                <a:solidFill>
                  <a:srgbClr val="9900FF"/>
                </a:solidFill>
              </a:rPr>
              <a:t>Con la lana ho realizzato una decorazione sul maglione.</a:t>
            </a:r>
            <a:endParaRPr b="1" sz="210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 rotWithShape="1">
          <a:blip r:embed="rId4">
            <a:alphaModFix/>
          </a:blip>
          <a:srcRect b="26058" l="0" r="0" t="14147"/>
          <a:stretch/>
        </p:blipFill>
        <p:spPr>
          <a:xfrm>
            <a:off x="388200" y="392525"/>
            <a:ext cx="3990224" cy="424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0"/>
          <p:cNvSpPr/>
          <p:nvPr/>
        </p:nvSpPr>
        <p:spPr>
          <a:xfrm>
            <a:off x="4571999" y="6"/>
            <a:ext cx="3990300" cy="3981300"/>
          </a:xfrm>
          <a:prstGeom prst="wave">
            <a:avLst>
              <a:gd fmla="val 12500" name="adj1"/>
              <a:gd fmla="val 0" name="adj2"/>
            </a:avLst>
          </a:pr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300"/>
              <a:t>Mi chiamo Andrea, ho realizzato il mio ritratto con: spago, lana,lenticchie e pasta.</a:t>
            </a:r>
            <a:endParaRPr b="1" sz="2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1"/>
          <p:cNvPicPr preferRelativeResize="0"/>
          <p:nvPr/>
        </p:nvPicPr>
        <p:blipFill rotWithShape="1">
          <a:blip r:embed="rId4">
            <a:alphaModFix/>
          </a:blip>
          <a:srcRect b="12032" l="2488" r="9257" t="10140"/>
          <a:stretch/>
        </p:blipFill>
        <p:spPr>
          <a:xfrm>
            <a:off x="5082901" y="380950"/>
            <a:ext cx="3767900" cy="438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1"/>
          <p:cNvSpPr/>
          <p:nvPr/>
        </p:nvSpPr>
        <p:spPr>
          <a:xfrm>
            <a:off x="132375" y="2139150"/>
            <a:ext cx="4699200" cy="3004200"/>
          </a:xfrm>
          <a:prstGeom prst="horizontalScroll">
            <a:avLst>
              <a:gd fmla="val 12500" name="adj"/>
            </a:avLst>
          </a:prstGeom>
          <a:solidFill>
            <a:srgbClr val="FFE599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accent4"/>
                </a:solidFill>
              </a:rPr>
              <a:t>Ciao sono Giovanni, per realizzare il mio ritratto in modo originale ho usato molti materiali diversi: lana,legno, bottoni, cartone, pasta , sughero.</a:t>
            </a:r>
            <a:endParaRPr b="1" sz="18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accent4"/>
                </a:solidFill>
              </a:rPr>
              <a:t>Spero vi sia p</a:t>
            </a:r>
            <a:r>
              <a:rPr b="1" lang="it" sz="1800">
                <a:solidFill>
                  <a:schemeClr val="accent4"/>
                </a:solidFill>
              </a:rPr>
              <a:t>iaciuto</a:t>
            </a:r>
            <a:endParaRPr b="1" sz="18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