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DA96-469D-4BD9-8D76-167FC863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4B358-BD71-4DA9-9EFE-443988D5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7E13-38A3-4F4A-8588-1EF2847D22FA}" type="datetimeFigureOut">
              <a:rPr lang="en-US" smtClean="0"/>
              <a:t>05/07/2020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2769F-D177-42DC-84BE-BDF0B8BB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28019-63F8-4A53-B2CF-24619768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2C4D-7BFB-439C-B792-78F9806A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8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46C0E-81A2-4947-8770-9F6E6B5B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EF4E2-E44C-4F14-9C6F-790A167BA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145B7-449F-4109-B1E7-039B150D0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E7E13-38A3-4F4A-8588-1EF2847D22FA}" type="datetimeFigureOut">
              <a:rPr lang="en-US" smtClean="0"/>
              <a:t>05/07/2020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52160-5C27-4956-82C1-550360B14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73F88-E198-4B1D-82B8-0D7AEB16E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2C4D-7BFB-439C-B792-78F9806A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97720D-9177-4CEC-B8C2-F2D2C201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Algerian" panose="04020705040A02060702" pitchFamily="82" charset="0"/>
              </a:rPr>
              <a:t>   </a:t>
            </a:r>
            <a:br>
              <a:rPr lang="ro-RO" altLang="en-US" sz="2400" b="1">
                <a:solidFill>
                  <a:srgbClr val="FF0000"/>
                </a:solidFill>
                <a:latin typeface="Algerian" panose="04020705040A02060702" pitchFamily="82" charset="0"/>
              </a:rPr>
            </a:br>
            <a:br>
              <a:rPr lang="ro-RO" altLang="en-US" sz="2400" b="1">
                <a:solidFill>
                  <a:srgbClr val="FF0000"/>
                </a:solidFill>
                <a:latin typeface="Algerian" panose="04020705040A02060702" pitchFamily="82" charset="0"/>
              </a:rPr>
            </a:br>
            <a:br>
              <a:rPr lang="ro-RO" altLang="en-US" sz="2400" b="1">
                <a:solidFill>
                  <a:srgbClr val="FF0000"/>
                </a:solidFill>
                <a:latin typeface="Algerian" panose="04020705040A02060702" pitchFamily="82" charset="0"/>
              </a:rPr>
            </a:br>
            <a:br>
              <a:rPr lang="ro-RO" altLang="en-US" sz="2400" b="1">
                <a:solidFill>
                  <a:srgbClr val="FF0000"/>
                </a:solidFill>
                <a:latin typeface="Algerian" panose="04020705040A02060702" pitchFamily="82" charset="0"/>
              </a:rPr>
            </a:br>
            <a:br>
              <a:rPr lang="ro-RO" altLang="en-US" sz="2400" b="1">
                <a:solidFill>
                  <a:srgbClr val="FF0000"/>
                </a:solidFill>
                <a:latin typeface="Algerian" panose="04020705040A02060702" pitchFamily="82" charset="0"/>
              </a:rPr>
            </a:br>
            <a:br>
              <a:rPr lang="ro-RO" altLang="en-US" sz="2400" b="1">
                <a:solidFill>
                  <a:srgbClr val="FF0000"/>
                </a:solidFill>
                <a:latin typeface="Algerian" panose="04020705040A02060702" pitchFamily="82" charset="0"/>
              </a:rPr>
            </a:br>
            <a:br>
              <a:rPr lang="ro-RO" altLang="en-US" sz="2400" b="1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ro-RO" altLang="en-US" sz="3200" b="1">
                <a:solidFill>
                  <a:srgbClr val="FF0000"/>
                </a:solidFill>
                <a:latin typeface="Algerian" panose="04020705040A02060702" pitchFamily="82" charset="0"/>
              </a:rPr>
              <a:t>rosie revere, littele engineer</a:t>
            </a:r>
            <a:br>
              <a:rPr lang="ro-RO" altLang="en-US" sz="3200" b="1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ro-RO" altLang="en-US" sz="3200" b="1">
                <a:solidFill>
                  <a:srgbClr val="FF0000"/>
                </a:solidFill>
                <a:latin typeface="Algerian" panose="04020705040A02060702" pitchFamily="82" charset="0"/>
              </a:rPr>
              <a:t>de a.Beaty</a:t>
            </a:r>
            <a:br>
              <a:rPr lang="ro-RO" altLang="en-US" sz="3200" b="1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ro-RO" altLang="en-US" sz="3200" b="1">
                <a:solidFill>
                  <a:srgbClr val="FF0000"/>
                </a:solidFill>
                <a:latin typeface="Algerian" panose="04020705040A02060702" pitchFamily="82" charset="0"/>
              </a:rPr>
              <a:t>CLASA a ii- a  B</a:t>
            </a:r>
            <a:br>
              <a:rPr lang="en-US" altLang="en-US" sz="3200">
                <a:latin typeface="Algerian" panose="04020705040A02060702" pitchFamily="82" charset="0"/>
              </a:rPr>
            </a:br>
            <a:r>
              <a:rPr lang="ro-RO" altLang="en-US" sz="3200">
                <a:latin typeface="Algerian" panose="04020705040A02060702" pitchFamily="82" charset="0"/>
              </a:rPr>
              <a:t>prof. Arghire oana</a:t>
            </a:r>
            <a:endParaRPr lang="ro-RO" altLang="en-US" sz="3200" b="1" i="1">
              <a:solidFill>
                <a:srgbClr val="10253F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A1C0A-97E9-43F6-A768-ACCD19012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2858"/>
      </p:ext>
    </p:extLst>
  </p:cSld>
  <p:clrMapOvr>
    <a:masterClrMapping/>
  </p:clrMapOvr>
  <p:transition spd="med">
    <p:fade thruBlk="1"/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A342E9-296A-4A9B-A004-EA263249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885FF-F5FC-4DA5-B4FA-06648794E2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53488"/>
      </p:ext>
    </p:extLst>
  </p:cSld>
  <p:clrMapOvr>
    <a:masterClrMapping/>
  </p:clrMapOvr>
  <p:transition spd="slow">
    <p:dissolve/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73E612-F81A-4224-AF4E-BBE7B943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/>
              <a:t>CITIREA TEXTULUI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096D6-29A2-4D68-9446-ECB6DFB72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25593"/>
      </p:ext>
    </p:extLst>
  </p:cSld>
  <p:clrMapOvr>
    <a:masterClrMapping/>
  </p:clrMapOvr>
  <p:transition spd="slow">
    <p:dissolve/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483244-F2C4-4EC4-BEFE-DB56ECE5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C3E37-5199-4B73-851A-BFD31F6A7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1066"/>
      </p:ext>
    </p:extLst>
  </p:cSld>
  <p:clrMapOvr>
    <a:masterClrMapping/>
  </p:clrMapOvr>
  <p:transition spd="slow">
    <p:dissolve/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565CA2-0F4D-4A3F-A460-D1A15802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E40DC-A5AF-439F-9B3A-1D07D2920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57060"/>
      </p:ext>
    </p:extLst>
  </p:cSld>
  <p:clrMapOvr>
    <a:masterClrMapping/>
  </p:clrMapOvr>
  <p:transition spd="slow">
    <p:dissolve/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D71F56-DB2A-42DB-AF3D-0A909B25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18828-48F6-451C-922F-9C5EA8294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8985"/>
      </p:ext>
    </p:extLst>
  </p:cSld>
  <p:clrMapOvr>
    <a:masterClrMapping/>
  </p:clrMapOvr>
  <p:transition spd="slow">
    <p:dissolve/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4AABC4-2D0B-495A-941E-345206DB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/>
              <a:t>PROIECTAREA APARATELOR DE ZBOR DE CĂTRE ELEVI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1B601-0955-420A-BACF-5BDB413A2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34723"/>
      </p:ext>
    </p:extLst>
  </p:cSld>
  <p:clrMapOvr>
    <a:masterClrMapping/>
  </p:clrMapOvr>
  <p:transition spd="slow">
    <p:dissolve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57E727-0060-4F4A-A61A-72FC0029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/>
              <a:t>CONSTRUIREA APARATELOR DE ZBOR DE CĂTRE ELEVI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73BE9-2136-4F0C-A34C-DE8EAF6CD6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54785"/>
      </p:ext>
    </p:extLst>
  </p:cSld>
  <p:clrMapOvr>
    <a:masterClrMapping/>
  </p:clrMapOvr>
  <p:transition spd="slow">
    <p:dissolve/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E84DC3-5E48-401C-83AE-E2BE497A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ro-RO" altLang="en-US" sz="3600">
                <a:solidFill>
                  <a:schemeClr val="tx1"/>
                </a:solidFill>
              </a:rPr>
            </a:br>
            <a:endParaRPr lang="ro-RO" altLang="en-US" sz="32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2C9D9-4BC9-4CED-87B3-29129F46A4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21795"/>
      </p:ext>
    </p:extLst>
  </p:cSld>
  <p:clrMapOvr>
    <a:masterClrMapping/>
  </p:clrMapOvr>
  <p:transition spd="slow">
    <p:dissolve/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5CA3D7-4172-4867-B5B0-D77DB726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FFD17-E2D6-4031-A847-7FFC0BE7A4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8572"/>
      </p:ext>
    </p:extLst>
  </p:cSld>
  <p:clrMapOvr>
    <a:masterClrMapping/>
  </p:clrMapOvr>
  <p:transition spd="slow">
    <p:dissolve/>
    <p:sndAc>
      <p:endSnd/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Office Theme</vt:lpstr>
      <vt:lpstr>          rosie revere, littele engineer de a.Beaty CLASA a ii- a  B prof. Arghire oana</vt:lpstr>
      <vt:lpstr>CITIREA TEXTULUI</vt:lpstr>
      <vt:lpstr>PowerPoint Presentation</vt:lpstr>
      <vt:lpstr>PowerPoint Presentation</vt:lpstr>
      <vt:lpstr>PowerPoint Presentation</vt:lpstr>
      <vt:lpstr>PROIECTAREA APARATELOR DE ZBOR DE CĂTRE ELEVI</vt:lpstr>
      <vt:lpstr>CONSTRUIREA APARATELOR DE ZBOR DE CĂTRE ELEVI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rosie revere, littele engineer de a.Beaty CLASA a ii- a  B prof. Arghire oana</dc:title>
  <dc:creator>Radu</dc:creator>
  <cp:lastModifiedBy>Radu</cp:lastModifiedBy>
  <cp:revision>1</cp:revision>
  <dcterms:created xsi:type="dcterms:W3CDTF">2020-05-07T15:16:32Z</dcterms:created>
  <dcterms:modified xsi:type="dcterms:W3CDTF">2020-05-07T15:16:32Z</dcterms:modified>
</cp:coreProperties>
</file>