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A8"/>
    <a:srgbClr val="FCD0F7"/>
    <a:srgbClr val="FFCC66"/>
    <a:srgbClr val="FBF49B"/>
    <a:srgbClr val="BC9750"/>
    <a:srgbClr val="F9A9EF"/>
    <a:srgbClr val="F9E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79D66-84EE-4B1C-8246-3240E01C9CA9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9522E-A72D-4FF9-ACB8-ED8539202E8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446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7DF381-9DCF-491F-ADD3-F3EF249F9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F2DB13F-85F2-448D-B876-F7E86C1DA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BBA2D9-394D-460E-AAA1-68A28158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C557C4D-01A7-470C-8170-9D6E9C55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64A6C3D-8876-4E06-9AAF-E5692D76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243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59BFC-2ECF-48CC-8A4C-E620FD066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A9398B-82CE-4A26-8AB6-9C9D2461B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B44449-A466-4FC8-966F-3F8BF936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79EB93-39EA-4D21-9AA4-280ACB61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20D9F6-3F94-43BB-82CD-00A95A25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471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9FE213F-171B-4660-B4E4-1E60E7EF7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D229949-F845-4A0B-AC1E-B1F9D8ED4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B13AE2B-5050-4613-9650-16A6DE27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D617FE9-C6D0-4DEF-802D-DF7685C1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332E55D-3C75-45D9-8CEC-A0EABB77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33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4DBF4-FA6F-4A65-9B23-8490FEB3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F2F129-7A22-4B13-9B51-E05DD2D8F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82AE8D-97A0-41E6-9040-1BF33B93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748612-AA84-47CC-9E4A-07B8A121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CCC317-445E-4190-B1F1-9B36E282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3686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C0B9B-C496-40A3-A405-E472ADE2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AE56051-4D83-4C6C-9F1E-A8826473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78E2898-F365-4A24-988F-0BF8338F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D63168-2BB7-4F06-8FC9-DFBC6BD8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5587B6-5463-4812-BBB7-BCCB43DA0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36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B89317-7F9D-4841-ACA9-88A14ED5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EA81096-4622-4378-9991-F3E20EF08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CC4E515-A0C7-4B1D-97A0-0143AA4C2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7DFC475-F6A7-4437-9487-AE849DDF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9516F3-6A1D-4DAB-BDD1-C028884B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52E0F1-8DEB-4FA0-A043-48B3BA6E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804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1B7A5-D4D4-405F-95F8-3EF3469E8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F040ED-830C-4A1B-AD7A-73662457C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F55C5ED-0F99-4899-BBE5-3767C670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5A6CFA23-45A1-4EEB-B86D-0E2D861D9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24B467C-4521-49D7-8C63-CBB4396509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F449EC9-66F3-47CB-8ED8-5E1899BB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99C5B73-88FC-444D-B863-4C1E3994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86B85A6-7F0B-4CC5-8416-CCAA3270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26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C4064F-AEA3-4D9D-8F65-E99AF3C8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E2BF522-EAC1-4878-959E-29B35739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B60D4D2-4FA8-48C3-B611-6C5F7CB4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E190063-2D20-4E95-8B72-9B13472A1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3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90DAB7D-2500-403D-8741-DCBA37B9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0117509-BA73-4E51-BBCB-FE0B33EB2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4921FE7-1BA8-4A5A-AFDE-5D31949A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059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8D5629-0132-40E3-AA09-E0962926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B3A7F9-A722-408A-96DF-4CD14B686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C51A2E4-9B06-4302-93AB-A3BB48FFD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7A9895D-79DC-4D2C-80D8-AD46435D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BC0339A-A643-48A9-8C8B-9D541814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7323D8-9DF9-48AC-9D84-F2FCA571A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110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098D77-BCEE-4094-A00E-AFD1B5FC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6F7B8C6-FD00-4B6D-BF8F-E035FCFAD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84D0E74-28B8-4D7C-8B93-890F38C10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762EAB-DEC9-4069-AD3C-435EC4C3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C6FD00E-DC5C-4742-ACDC-9621B8D5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FF158A-F556-44DF-B428-EA98C306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262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BA6CB7A-516E-4165-B32E-0EF501FD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F7371C-1E5A-4DF7-B721-FC0CAC0B9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374C51-4381-4E10-8BA2-B6D28B259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28E36-C69A-4BCD-8807-D2F8D1802986}" type="datetimeFigureOut">
              <a:rPr lang="hr-HR" smtClean="0"/>
              <a:t>17.1.2021.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A53091E-6002-43CA-A7FA-03F0B6BAB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823B8D-561D-4C81-895E-7A40D0186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7CA9-038C-474E-9D95-044BF37B46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426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sv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3.svg"/><Relationship Id="rId7" Type="http://schemas.openxmlformats.org/officeDocument/2006/relationships/slide" Target="slide2.xml"/><Relationship Id="rId12" Type="http://schemas.openxmlformats.org/officeDocument/2006/relationships/image" Target="../media/image7.png"/><Relationship Id="rId17" Type="http://schemas.openxmlformats.org/officeDocument/2006/relationships/slide" Target="slide4.xml"/><Relationship Id="rId2" Type="http://schemas.openxmlformats.org/officeDocument/2006/relationships/image" Target="../media/image1.jpeg"/><Relationship Id="rId16" Type="http://schemas.openxmlformats.org/officeDocument/2006/relationships/image" Target="../media/image10.sv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microsoft.com/office/2007/relationships/hdphoto" Target="../media/hdphoto4.wdp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slide" Target="slide3.xml"/><Relationship Id="rId22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Download premium vector of Hand drawn vegetable frame with design space |  How to draw hands, Illustration, Colorful borders design">
            <a:extLst>
              <a:ext uri="{FF2B5EF4-FFF2-40B4-BE49-F238E27FC236}">
                <a16:creationId xmlns:a16="http://schemas.microsoft.com/office/drawing/2014/main" id="{77E8CE98-07DC-4190-9884-03366410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5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Elipsa 28">
            <a:extLst>
              <a:ext uri="{FF2B5EF4-FFF2-40B4-BE49-F238E27FC236}">
                <a16:creationId xmlns:a16="http://schemas.microsoft.com/office/drawing/2014/main" id="{B2729B7A-1BAF-4B0F-BD3D-002CEBA5AE44}"/>
              </a:ext>
            </a:extLst>
          </p:cNvPr>
          <p:cNvSpPr/>
          <p:nvPr/>
        </p:nvSpPr>
        <p:spPr>
          <a:xfrm>
            <a:off x="7441073" y="3594152"/>
            <a:ext cx="3205922" cy="2990418"/>
          </a:xfrm>
          <a:prstGeom prst="ellipse">
            <a:avLst/>
          </a:prstGeom>
          <a:solidFill>
            <a:srgbClr val="E2C5A8"/>
          </a:solidFill>
          <a:ln>
            <a:solidFill>
              <a:srgbClr val="E2C5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C21856-D69A-48BF-9256-2467032B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331" y="1286653"/>
            <a:ext cx="7109030" cy="2825173"/>
          </a:xfrm>
        </p:spPr>
        <p:txBody>
          <a:bodyPr>
            <a:normAutofit/>
          </a:bodyPr>
          <a:lstStyle/>
          <a:p>
            <a:r>
              <a:rPr lang="hr-HR" sz="4400" spc="600" dirty="0">
                <a:solidFill>
                  <a:schemeClr val="bg2">
                    <a:lumMod val="50000"/>
                  </a:schemeClr>
                </a:solidFill>
                <a:latin typeface="Gloucester MT Extra Condensed" panose="02030808020601010101" pitchFamily="18" charset="0"/>
                <a:ea typeface="BatangChe" panose="020B0503020000020004" pitchFamily="49" charset="-127"/>
                <a:cs typeface="Segoe UI" panose="020B0502040204020203" pitchFamily="34" charset="0"/>
              </a:rPr>
              <a:t>RECEPTI ZA ISKORIŠTAVANJE VIŠKA HRANE 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BCF723D4-C033-4D52-849A-8012A6C3634B}"/>
              </a:ext>
            </a:extLst>
          </p:cNvPr>
          <p:cNvSpPr/>
          <p:nvPr/>
        </p:nvSpPr>
        <p:spPr>
          <a:xfrm>
            <a:off x="229644" y="406225"/>
            <a:ext cx="2931091" cy="2712756"/>
          </a:xfrm>
          <a:prstGeom prst="ellipse">
            <a:avLst/>
          </a:prstGeom>
          <a:solidFill>
            <a:srgbClr val="FBF49B"/>
          </a:solidFill>
          <a:ln>
            <a:solidFill>
              <a:srgbClr val="FBF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BF49B"/>
              </a:solidFill>
            </a:endParaRP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24CB0993-6F45-420F-BA09-79657E66B88E}"/>
              </a:ext>
            </a:extLst>
          </p:cNvPr>
          <p:cNvSpPr/>
          <p:nvPr/>
        </p:nvSpPr>
        <p:spPr>
          <a:xfrm>
            <a:off x="1664687" y="3883136"/>
            <a:ext cx="2997014" cy="28932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764B6A03-865A-4367-9A82-4A0C77EC57DB}"/>
              </a:ext>
            </a:extLst>
          </p:cNvPr>
          <p:cNvSpPr/>
          <p:nvPr/>
        </p:nvSpPr>
        <p:spPr>
          <a:xfrm>
            <a:off x="8608160" y="228975"/>
            <a:ext cx="2922840" cy="27127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028" name="Picture 4" descr="Kako napraviti krušne mrvice - Jednostavno - Recepti - 2021">
            <a:extLst>
              <a:ext uri="{FF2B5EF4-FFF2-40B4-BE49-F238E27FC236}">
                <a16:creationId xmlns:a16="http://schemas.microsoft.com/office/drawing/2014/main" id="{8CE89F1A-0288-4CAD-9430-7599B855E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4" b="85837" l="8295" r="97696">
                        <a14:foregroundMark x1="14286" y1="37339" x2="30415" y2="30472"/>
                        <a14:foregroundMark x1="30415" y1="30472" x2="31797" y2="30043"/>
                        <a14:foregroundMark x1="12903" y1="55365" x2="9677" y2="44206"/>
                        <a14:foregroundMark x1="48387" y1="16309" x2="65899" y2="28326"/>
                        <a14:foregroundMark x1="48848" y1="12876" x2="50230" y2="20172"/>
                        <a14:foregroundMark x1="83871" y1="15880" x2="98157" y2="24893"/>
                        <a14:foregroundMark x1="98157" y1="24893" x2="98618" y2="48069"/>
                        <a14:foregroundMark x1="98618" y1="48069" x2="88479" y2="60086"/>
                        <a14:foregroundMark x1="88479" y1="60086" x2="84793" y2="45494"/>
                        <a14:foregroundMark x1="84793" y1="45494" x2="91705" y2="31330"/>
                        <a14:foregroundMark x1="91705" y1="31330" x2="96313" y2="47639"/>
                        <a14:foregroundMark x1="96313" y1="47639" x2="81567" y2="77253"/>
                        <a14:foregroundMark x1="81567" y1="77253" x2="70046" y2="87554"/>
                        <a14:foregroundMark x1="70046" y1="87554" x2="37788" y2="92275"/>
                        <a14:foregroundMark x1="37788" y1="92275" x2="20276" y2="90558"/>
                        <a14:foregroundMark x1="20276" y1="90558" x2="33641" y2="71674"/>
                        <a14:foregroundMark x1="33641" y1="71674" x2="58065" y2="68670"/>
                        <a14:foregroundMark x1="58065" y1="68670" x2="46083" y2="84120"/>
                        <a14:foregroundMark x1="46083" y1="84120" x2="53456" y2="78541"/>
                        <a14:foregroundMark x1="23963" y1="43348" x2="39171" y2="50644"/>
                        <a14:foregroundMark x1="39171" y1="50644" x2="41014" y2="50215"/>
                        <a14:foregroundMark x1="47926" y1="32189" x2="47926" y2="49356"/>
                        <a14:foregroundMark x1="47926" y1="49356" x2="38249" y2="60944"/>
                        <a14:foregroundMark x1="38249" y1="60944" x2="35484" y2="61803"/>
                        <a14:foregroundMark x1="64977" y1="18026" x2="84332" y2="18455"/>
                        <a14:foregroundMark x1="84332" y1="18455" x2="90783" y2="18026"/>
                        <a14:foregroundMark x1="95392" y1="39056" x2="94470" y2="54077"/>
                        <a14:foregroundMark x1="15668" y1="80258" x2="18433" y2="75536"/>
                        <a14:foregroundMark x1="15207" y1="58369" x2="17512" y2="61373"/>
                        <a14:foregroundMark x1="15668" y1="81545" x2="8295" y2="83691"/>
                        <a14:foregroundMark x1="45622" y1="16309" x2="44240" y2="15451"/>
                        <a14:foregroundMark x1="56682" y1="85837" x2="45161" y2="86266"/>
                        <a14:foregroundMark x1="97696" y1="57940" x2="95392" y2="60515"/>
                        <a14:foregroundMark x1="15668" y1="32189" x2="11521" y2="37768"/>
                        <a14:foregroundMark x1="22581" y1="28755" x2="18894" y2="30901"/>
                        <a14:foregroundMark x1="18894" y1="30901" x2="19355" y2="30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7" t="-118" r="1496" b="12159"/>
          <a:stretch/>
        </p:blipFill>
        <p:spPr bwMode="auto">
          <a:xfrm>
            <a:off x="221990" y="435748"/>
            <a:ext cx="2931091" cy="273412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1" name="Zumiranja slajda 10">
                <a:extLst>
                  <a:ext uri="{FF2B5EF4-FFF2-40B4-BE49-F238E27FC236}">
                    <a16:creationId xmlns:a16="http://schemas.microsoft.com/office/drawing/2014/main" id="{495E8681-13B1-4E21-983C-34DE366F76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98532016"/>
                  </p:ext>
                </p:extLst>
              </p:nvPr>
            </p:nvGraphicFramePr>
            <p:xfrm>
              <a:off x="1692405" y="2500334"/>
              <a:ext cx="159880" cy="159880"/>
            </p:xfrm>
            <a:graphic>
              <a:graphicData uri="http://schemas.microsoft.com/office/powerpoint/2016/slidezoom">
                <pslz:sldZm>
                  <pslz:sldZmObj sldId="257" cId="4040367743">
                    <pslz:zmPr id="{4AA56352-6F63-4410-A6F1-D3506B53B7CB}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59880" cy="159880"/>
                        </a:xfrm>
                        <a:prstGeom prst="rect">
                          <a:avLst/>
                        </a:prstGeom>
                        <a:ln w="3175">
                          <a:solidFill>
                            <a:srgbClr val="BC975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1" name="Zumiranja slajda 1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95E8681-13B1-4E21-983C-34DE366F76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92405" y="2500334"/>
                <a:ext cx="159880" cy="159880"/>
              </a:xfrm>
              <a:prstGeom prst="rect">
                <a:avLst/>
              </a:prstGeom>
              <a:ln w="3175">
                <a:solidFill>
                  <a:srgbClr val="BC9750"/>
                </a:solidFill>
              </a:ln>
            </p:spPr>
          </p:pic>
        </mc:Fallback>
      </mc:AlternateContent>
      <p:sp>
        <p:nvSpPr>
          <p:cNvPr id="12" name="Pravokutnik 11">
            <a:extLst>
              <a:ext uri="{FF2B5EF4-FFF2-40B4-BE49-F238E27FC236}">
                <a16:creationId xmlns:a16="http://schemas.microsoft.com/office/drawing/2014/main" id="{FADB2680-7FBE-482D-9CC2-4C6F8C05C350}"/>
              </a:ext>
            </a:extLst>
          </p:cNvPr>
          <p:cNvSpPr/>
          <p:nvPr/>
        </p:nvSpPr>
        <p:spPr>
          <a:xfrm>
            <a:off x="221990" y="1601185"/>
            <a:ext cx="3029835" cy="349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D1F22C20-EED4-4E2D-9D1F-CA2DE42FAE65}"/>
              </a:ext>
            </a:extLst>
          </p:cNvPr>
          <p:cNvSpPr txBox="1"/>
          <p:nvPr/>
        </p:nvSpPr>
        <p:spPr>
          <a:xfrm>
            <a:off x="241207" y="1601185"/>
            <a:ext cx="293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KRUŠNE MRVICE</a:t>
            </a:r>
          </a:p>
        </p:txBody>
      </p:sp>
      <p:pic>
        <p:nvPicPr>
          <p:cNvPr id="1032" name="Picture 8" descr="Banana Peel (item) | Smashpedia | Fandom">
            <a:extLst>
              <a:ext uri="{FF2B5EF4-FFF2-40B4-BE49-F238E27FC236}">
                <a16:creationId xmlns:a16="http://schemas.microsoft.com/office/drawing/2014/main" id="{91A537E0-2128-4F95-8BC3-248C8A1DC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86" b="96813" l="1493" r="99502">
                        <a14:foregroundMark x1="5970" y1="75299" x2="5970" y2="75299"/>
                        <a14:foregroundMark x1="71642" y1="96813" x2="71642" y2="96813"/>
                        <a14:foregroundMark x1="97512" y1="93227" x2="97512" y2="93227"/>
                        <a14:foregroundMark x1="1990" y1="80080" x2="1990" y2="80080"/>
                        <a14:foregroundMark x1="12935" y1="3586" x2="12935" y2="3586"/>
                        <a14:foregroundMark x1="98507" y1="76494" x2="98507" y2="76494"/>
                        <a14:foregroundMark x1="99502" y1="92032" x2="99502" y2="92032"/>
                        <a14:foregroundMark x1="13433" y1="3586" x2="13433" y2="3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837" y="3912636"/>
            <a:ext cx="2935796" cy="28637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avokutnik 15">
            <a:extLst>
              <a:ext uri="{FF2B5EF4-FFF2-40B4-BE49-F238E27FC236}">
                <a16:creationId xmlns:a16="http://schemas.microsoft.com/office/drawing/2014/main" id="{90E8E0F7-D65C-4203-97F5-83EA55489E19}"/>
              </a:ext>
            </a:extLst>
          </p:cNvPr>
          <p:cNvSpPr/>
          <p:nvPr/>
        </p:nvSpPr>
        <p:spPr>
          <a:xfrm>
            <a:off x="1664687" y="5092399"/>
            <a:ext cx="2997014" cy="490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" name="Picture 10" descr="Mljac, kako im odoljeti? Recept za hrskave pljeskavice od krompira i sira -  Atraktiva.Net | Uvijek korak ispred drugih!">
            <a:extLst>
              <a:ext uri="{FF2B5EF4-FFF2-40B4-BE49-F238E27FC236}">
                <a16:creationId xmlns:a16="http://schemas.microsoft.com/office/drawing/2014/main" id="{7EA6A20B-1ACA-497E-A677-590B75D79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0" b="99451" l="9712" r="89928">
                        <a14:foregroundMark x1="50462" y1="20192" x2="51022" y2="19637"/>
                        <a14:foregroundMark x1="43128" y1="27467" x2="43749" y2="26851"/>
                        <a14:foregroundMark x1="13343" y1="57010" x2="13494" y2="56860"/>
                        <a14:foregroundMark x1="47447" y1="35858" x2="42086" y2="47253"/>
                        <a14:foregroundMark x1="47974" y1="34739" x2="47765" y2="35184"/>
                        <a14:foregroundMark x1="50637" y1="29081" x2="50375" y2="29638"/>
                        <a14:foregroundMark x1="51384" y1="27494" x2="51335" y2="27598"/>
                        <a14:foregroundMark x1="42086" y1="47253" x2="17986" y2="63736"/>
                        <a14:foregroundMark x1="17986" y1="63736" x2="15470" y2="67478"/>
                        <a14:foregroundMark x1="14285" y1="87735" x2="34173" y2="95055"/>
                        <a14:foregroundMark x1="34173" y1="95055" x2="70504" y2="50000"/>
                        <a14:foregroundMark x1="92908" y1="34315" x2="96403" y2="31868"/>
                        <a14:foregroundMark x1="70504" y1="50000" x2="91109" y2="35574"/>
                        <a14:foregroundMark x1="96403" y1="31868" x2="94294" y2="39924"/>
                        <a14:backgroundMark x1="82734" y1="65934" x2="82734" y2="65934"/>
                        <a14:backgroundMark x1="82734" y1="65934" x2="82734" y2="65934"/>
                        <a14:backgroundMark x1="89568" y1="59341" x2="89568" y2="59341"/>
                        <a14:backgroundMark x1="88129" y1="54945" x2="73022" y2="91209"/>
                        <a14:backgroundMark x1="70504" y1="95604" x2="67266" y2="91758"/>
                        <a14:backgroundMark x1="91007" y1="48352" x2="95683" y2="46154"/>
                        <a14:backgroundMark x1="71583" y1="97802" x2="67266" y2="97802"/>
                        <a14:backgroundMark x1="69784" y1="89560" x2="71942" y2="84615"/>
                        <a14:backgroundMark x1="65827" y1="97802" x2="67266" y2="98352"/>
                        <a14:backgroundMark x1="53957" y1="23077" x2="53957" y2="23077"/>
                        <a14:backgroundMark x1="48921" y1="26923" x2="44964" y2="29121"/>
                        <a14:backgroundMark x1="57194" y1="20330" x2="51079" y2="19780"/>
                        <a14:backgroundMark x1="61511" y1="12637" x2="52518" y2="28571"/>
                        <a14:backgroundMark x1="47842" y1="20879" x2="48201" y2="24725"/>
                        <a14:backgroundMark x1="50719" y1="20330" x2="49281" y2="26374"/>
                        <a14:backgroundMark x1="51079" y1="27473" x2="50719" y2="29121"/>
                        <a14:backgroundMark x1="38849" y1="31868" x2="31655" y2="38462"/>
                        <a14:backgroundMark x1="46043" y1="29121" x2="46043" y2="26923"/>
                        <a14:backgroundMark x1="42806" y1="26923" x2="39209" y2="29670"/>
                        <a14:backgroundMark x1="30935" y1="40659" x2="21942" y2="45055"/>
                        <a14:backgroundMark x1="8273" y1="64286" x2="11871" y2="56593"/>
                        <a14:backgroundMark x1="8993" y1="63187" x2="6835" y2="59890"/>
                        <a14:backgroundMark x1="8993" y1="56593" x2="5755" y2="63736"/>
                        <a14:backgroundMark x1="12230" y1="56593" x2="11511" y2="60989"/>
                        <a14:backgroundMark x1="8633" y1="81868" x2="10432" y2="85165"/>
                        <a14:backgroundMark x1="8273" y1="79121" x2="12950" y2="89011"/>
                        <a14:backgroundMark x1="8273" y1="79670" x2="7554" y2="75824"/>
                        <a14:backgroundMark x1="14748" y1="52747" x2="21942" y2="45604"/>
                        <a14:backgroundMark x1="20863" y1="47802" x2="26259" y2="45055"/>
                        <a14:backgroundMark x1="91007" y1="56044" x2="91007" y2="56044"/>
                        <a14:backgroundMark x1="89928" y1="52747" x2="91367" y2="59341"/>
                        <a14:backgroundMark x1="91367" y1="36813" x2="91367" y2="26923"/>
                        <a14:backgroundMark x1="38489" y1="27473" x2="29496" y2="40110"/>
                        <a14:backgroundMark x1="43525" y1="27473" x2="44604" y2="20330"/>
                        <a14:backgroundMark x1="9353" y1="57692" x2="9353" y2="83516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337" y="3789429"/>
            <a:ext cx="3453831" cy="28251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id="{3FC54219-5A9B-4BF6-B88C-03D69572DC01}"/>
              </a:ext>
            </a:extLst>
          </p:cNvPr>
          <p:cNvSpPr txBox="1"/>
          <p:nvPr/>
        </p:nvSpPr>
        <p:spPr>
          <a:xfrm>
            <a:off x="1586423" y="5162237"/>
            <a:ext cx="3148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GNOJIVO ZA BILJKE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4" name="Zumiranja slajda 13">
                <a:extLst>
                  <a:ext uri="{FF2B5EF4-FFF2-40B4-BE49-F238E27FC236}">
                    <a16:creationId xmlns:a16="http://schemas.microsoft.com/office/drawing/2014/main" id="{76A61847-2393-451C-ADCA-41733C1D28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0934105"/>
                  </p:ext>
                </p:extLst>
              </p:nvPr>
            </p:nvGraphicFramePr>
            <p:xfrm>
              <a:off x="2670829" y="5581825"/>
              <a:ext cx="126086" cy="126086"/>
            </p:xfrm>
            <a:graphic>
              <a:graphicData uri="http://schemas.microsoft.com/office/powerpoint/2016/slidezoom">
                <pslz:sldZm>
                  <pslz:sldZmObj sldId="258" cId="1282420010">
                    <pslz:zmPr id="{25D4CB0E-7399-4C96-820B-322550BA33BF}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3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6086" cy="12608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4" name="Zumiranja slajda 13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76A61847-2393-451C-ADCA-41733C1D28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670829" y="5581825"/>
                <a:ext cx="126086" cy="12608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7" name="Zumiranja slajda 16">
                <a:extLst>
                  <a:ext uri="{FF2B5EF4-FFF2-40B4-BE49-F238E27FC236}">
                    <a16:creationId xmlns:a16="http://schemas.microsoft.com/office/drawing/2014/main" id="{12922CAA-6742-43C1-8CDD-194F04B94E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5317798"/>
                  </p:ext>
                </p:extLst>
              </p:nvPr>
            </p:nvGraphicFramePr>
            <p:xfrm>
              <a:off x="8855049" y="5830796"/>
              <a:ext cx="93583" cy="93583"/>
            </p:xfrm>
            <a:graphic>
              <a:graphicData uri="http://schemas.microsoft.com/office/powerpoint/2016/slidezoom">
                <pslz:sldZm>
                  <pslz:sldZmObj sldId="259" cId="1032745544">
                    <pslz:zmPr id="{4380ED80-ABCC-4150-A007-17FAE819210A}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16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583" cy="935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Zumiranja slajda 16">
                <a:hlinkClick r:id="rId17" action="ppaction://hlinksldjump"/>
                <a:extLst>
                  <a:ext uri="{FF2B5EF4-FFF2-40B4-BE49-F238E27FC236}">
                    <a16:creationId xmlns:a16="http://schemas.microsoft.com/office/drawing/2014/main" id="{12922CAA-6742-43C1-8CDD-194F04B94E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855049" y="5830796"/>
                <a:ext cx="93583" cy="935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036" name="Picture 12" descr="Oven Baked Apple Peel Chips | Savor the Flavour">
            <a:extLst>
              <a:ext uri="{FF2B5EF4-FFF2-40B4-BE49-F238E27FC236}">
                <a16:creationId xmlns:a16="http://schemas.microsoft.com/office/drawing/2014/main" id="{0C1F5385-BC4F-4F47-BD24-B67ECE23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27" b="89455" l="9290" r="99454">
                        <a14:foregroundMark x1="84699" y1="83636" x2="69945" y2="88364"/>
                        <a14:foregroundMark x1="78689" y1="77091" x2="83060" y2="82182"/>
                        <a14:foregroundMark x1="95628" y1="80727" x2="85792" y2="78909"/>
                        <a14:foregroundMark x1="93443" y1="78545" x2="99454" y2="74182"/>
                        <a14:foregroundMark x1="46995" y1="6909" x2="72678" y2="727"/>
                        <a14:foregroundMark x1="72678" y1="727" x2="39344" y2="8727"/>
                        <a14:foregroundMark x1="83060" y1="11636" x2="83060" y2="11636"/>
                        <a14:foregroundMark x1="93443" y1="81818" x2="99454" y2="81091"/>
                        <a14:backgroundMark x1="99228" y1="81354" x2="99454" y2="81455"/>
                        <a14:backgroundMark x1="94352" y1="79163" x2="95340" y2="79607"/>
                        <a14:backgroundMark x1="77596" y1="71636" x2="81918" y2="73577"/>
                        <a14:backgroundMark x1="99454" y1="81455" x2="99454" y2="81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3442" y="351733"/>
            <a:ext cx="2352277" cy="28217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ravokutnik 27">
            <a:extLst>
              <a:ext uri="{FF2B5EF4-FFF2-40B4-BE49-F238E27FC236}">
                <a16:creationId xmlns:a16="http://schemas.microsoft.com/office/drawing/2014/main" id="{B8B8CC64-DB75-45ED-B7F4-9926813A5588}"/>
              </a:ext>
            </a:extLst>
          </p:cNvPr>
          <p:cNvSpPr/>
          <p:nvPr/>
        </p:nvSpPr>
        <p:spPr>
          <a:xfrm>
            <a:off x="8290997" y="1469749"/>
            <a:ext cx="3240003" cy="45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26DCA8DC-42B2-4642-80AF-F64640124340}"/>
              </a:ext>
            </a:extLst>
          </p:cNvPr>
          <p:cNvSpPr txBox="1"/>
          <p:nvPr/>
        </p:nvSpPr>
        <p:spPr>
          <a:xfrm>
            <a:off x="8466620" y="1528383"/>
            <a:ext cx="3205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ČIPS OD KORE OD JABUKE</a:t>
            </a:r>
          </a:p>
        </p:txBody>
      </p:sp>
      <p:sp>
        <p:nvSpPr>
          <p:cNvPr id="22" name="Pravokutnik 21">
            <a:extLst>
              <a:ext uri="{FF2B5EF4-FFF2-40B4-BE49-F238E27FC236}">
                <a16:creationId xmlns:a16="http://schemas.microsoft.com/office/drawing/2014/main" id="{0F673B2E-591C-48FB-B86A-DEDFB0AD3636}"/>
              </a:ext>
            </a:extLst>
          </p:cNvPr>
          <p:cNvSpPr/>
          <p:nvPr/>
        </p:nvSpPr>
        <p:spPr>
          <a:xfrm>
            <a:off x="6990965" y="4928870"/>
            <a:ext cx="3745324" cy="5056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5891E0BA-BBA6-483B-9A24-778F846BF6C1}"/>
              </a:ext>
            </a:extLst>
          </p:cNvPr>
          <p:cNvSpPr txBox="1"/>
          <p:nvPr/>
        </p:nvSpPr>
        <p:spPr>
          <a:xfrm>
            <a:off x="7177901" y="4928870"/>
            <a:ext cx="373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PLJESKAVICE OD PIRE</a:t>
            </a:r>
          </a:p>
          <a:p>
            <a:pPr algn="ctr"/>
            <a:r>
              <a:rPr lang="hr-H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KRUMPIRA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0" name="Zumiranja slajda 19">
                <a:extLst>
                  <a:ext uri="{FF2B5EF4-FFF2-40B4-BE49-F238E27FC236}">
                    <a16:creationId xmlns:a16="http://schemas.microsoft.com/office/drawing/2014/main" id="{ED329AA0-905A-422D-80B0-090463AA17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8046232"/>
                  </p:ext>
                </p:extLst>
              </p:nvPr>
            </p:nvGraphicFramePr>
            <p:xfrm>
              <a:off x="9459489" y="2012987"/>
              <a:ext cx="48190" cy="48190"/>
            </p:xfrm>
            <a:graphic>
              <a:graphicData uri="http://schemas.microsoft.com/office/powerpoint/2016/slidezoom">
                <pslz:sldZm>
                  <pslz:sldZmObj sldId="261" cId="3418244933">
                    <pslz:zmPr id="{A6A40F4C-413B-47D8-AF3E-9D537D2CD479}" imageType="cover" transitionDur="1000">
                      <p166:blipFill xmlns:p166="http://schemas.microsoft.com/office/powerpoint/2016/6/main"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  <a:ext uri="{96DAC541-7B7A-43D3-8B79-37D633B846F1}">
                              <asvg:svgBlip xmlns:asvg="http://schemas.microsoft.com/office/drawing/2016/SVG/main" r:embed="rId21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190" cy="4819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Zumiranja slajda 19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ED329AA0-905A-422D-80B0-090463AA17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9459489" y="2012987"/>
                <a:ext cx="48190" cy="4819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5" name="TekstniOkvir 24">
            <a:extLst>
              <a:ext uri="{FF2B5EF4-FFF2-40B4-BE49-F238E27FC236}">
                <a16:creationId xmlns:a16="http://schemas.microsoft.com/office/drawing/2014/main" id="{1520F769-4248-42C0-8964-E8AA13F05E9A}"/>
              </a:ext>
            </a:extLst>
          </p:cNvPr>
          <p:cNvSpPr txBox="1"/>
          <p:nvPr/>
        </p:nvSpPr>
        <p:spPr>
          <a:xfrm>
            <a:off x="4426680" y="4068593"/>
            <a:ext cx="3205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Gimnazija dr. Ivana Kranjčeva </a:t>
            </a:r>
          </a:p>
          <a:p>
            <a:pPr algn="ctr"/>
            <a:r>
              <a:rPr lang="hr-H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Đurđevac</a:t>
            </a:r>
          </a:p>
        </p:txBody>
      </p:sp>
      <p:sp>
        <p:nvSpPr>
          <p:cNvPr id="41" name="Elipsa 40">
            <a:extLst>
              <a:ext uri="{FF2B5EF4-FFF2-40B4-BE49-F238E27FC236}">
                <a16:creationId xmlns:a16="http://schemas.microsoft.com/office/drawing/2014/main" id="{8E391877-B9EA-4DDA-8EB1-B514A5937CDB}"/>
              </a:ext>
            </a:extLst>
          </p:cNvPr>
          <p:cNvSpPr/>
          <p:nvPr/>
        </p:nvSpPr>
        <p:spPr>
          <a:xfrm>
            <a:off x="7456337" y="3609169"/>
            <a:ext cx="3205922" cy="2990418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Elipsa 41">
            <a:extLst>
              <a:ext uri="{FF2B5EF4-FFF2-40B4-BE49-F238E27FC236}">
                <a16:creationId xmlns:a16="http://schemas.microsoft.com/office/drawing/2014/main" id="{CA10D03B-15D2-46D8-9668-C67E89E4C335}"/>
              </a:ext>
            </a:extLst>
          </p:cNvPr>
          <p:cNvSpPr/>
          <p:nvPr/>
        </p:nvSpPr>
        <p:spPr>
          <a:xfrm>
            <a:off x="1658691" y="3912636"/>
            <a:ext cx="2997014" cy="2896952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Elipsa 42">
            <a:extLst>
              <a:ext uri="{FF2B5EF4-FFF2-40B4-BE49-F238E27FC236}">
                <a16:creationId xmlns:a16="http://schemas.microsoft.com/office/drawing/2014/main" id="{BF449642-60EA-42A9-B121-D49547E77774}"/>
              </a:ext>
            </a:extLst>
          </p:cNvPr>
          <p:cNvSpPr/>
          <p:nvPr/>
        </p:nvSpPr>
        <p:spPr>
          <a:xfrm>
            <a:off x="221990" y="406224"/>
            <a:ext cx="2955012" cy="2742257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Elipsa 43">
            <a:extLst>
              <a:ext uri="{FF2B5EF4-FFF2-40B4-BE49-F238E27FC236}">
                <a16:creationId xmlns:a16="http://schemas.microsoft.com/office/drawing/2014/main" id="{1E6C0334-74EE-4727-AC97-036CA42594C1}"/>
              </a:ext>
            </a:extLst>
          </p:cNvPr>
          <p:cNvSpPr/>
          <p:nvPr/>
        </p:nvSpPr>
        <p:spPr>
          <a:xfrm>
            <a:off x="8608160" y="215728"/>
            <a:ext cx="2955012" cy="2742257"/>
          </a:xfrm>
          <a:prstGeom prst="ellips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46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8" name="Rectangle 76">
            <a:extLst>
              <a:ext uri="{FF2B5EF4-FFF2-40B4-BE49-F238E27FC236}">
                <a16:creationId xmlns:a16="http://schemas.microsoft.com/office/drawing/2014/main" id="{839B6F61-A677-4D4F-89F9-08056398C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78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0" name="Rectangle 80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8380F69-A965-4BE5-8930-4A88A2B7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19" y="748138"/>
            <a:ext cx="7202485" cy="1087890"/>
          </a:xfrm>
        </p:spPr>
        <p:txBody>
          <a:bodyPr anchor="t">
            <a:normAutofit/>
          </a:bodyPr>
          <a:lstStyle/>
          <a:p>
            <a:r>
              <a:rPr lang="hr-H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KRUŠNE MRVICE</a:t>
            </a:r>
          </a:p>
        </p:txBody>
      </p:sp>
      <p:pic>
        <p:nvPicPr>
          <p:cNvPr id="2056" name="Picture 8" descr="No description available.">
            <a:extLst>
              <a:ext uri="{FF2B5EF4-FFF2-40B4-BE49-F238E27FC236}">
                <a16:creationId xmlns:a16="http://schemas.microsoft.com/office/drawing/2014/main" id="{D34BE366-5354-4FDB-AC31-10C5421D0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r="16094" b="-3"/>
          <a:stretch/>
        </p:blipFill>
        <p:spPr bwMode="auto">
          <a:xfrm>
            <a:off x="6391251" y="2133600"/>
            <a:ext cx="1665941" cy="417292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CE3D3A-B65E-4CD8-A058-266BA6326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659" y="2133600"/>
            <a:ext cx="3313114" cy="437917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ISPECITE STARI KRUH TAKO DA OSTANE POSVE SUH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STAVITE KRUH U VREĆICU TE GA SMRVITE NA MALE KOMADIĆE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KOMADIĆE KRUHA STAVITE U BLENDER TE DOBRO IZMELJITE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KADA SU MRVICE DOVOLJNO SITNE, POHRANITE IH U POSUDU I SPREMNE SU ZA UPORABU!</a:t>
            </a:r>
          </a:p>
        </p:txBody>
      </p:sp>
      <p:pic>
        <p:nvPicPr>
          <p:cNvPr id="2052" name="Picture 4" descr="No description available.">
            <a:extLst>
              <a:ext uri="{FF2B5EF4-FFF2-40B4-BE49-F238E27FC236}">
                <a16:creationId xmlns:a16="http://schemas.microsoft.com/office/drawing/2014/main" id="{DE90BF89-4C54-4253-9C71-6C05A6C6F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6" r="13773"/>
          <a:stretch/>
        </p:blipFill>
        <p:spPr bwMode="auto">
          <a:xfrm>
            <a:off x="2395037" y="2133600"/>
            <a:ext cx="1666800" cy="41724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6880BBAF-DCE6-4D2A-B171-13A56C678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4" r="11762"/>
          <a:stretch/>
        </p:blipFill>
        <p:spPr bwMode="auto">
          <a:xfrm>
            <a:off x="364119" y="2133600"/>
            <a:ext cx="1666800" cy="41724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description available.">
            <a:extLst>
              <a:ext uri="{FF2B5EF4-FFF2-40B4-BE49-F238E27FC236}">
                <a16:creationId xmlns:a16="http://schemas.microsoft.com/office/drawing/2014/main" id="{16DBDB1B-E6C4-4290-AEE2-0227601F2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r="14761"/>
          <a:stretch/>
        </p:blipFill>
        <p:spPr bwMode="auto">
          <a:xfrm>
            <a:off x="4354445" y="2133600"/>
            <a:ext cx="1666800" cy="41724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2D6C34D4-AE47-4833-98B8-8369C69094AE}"/>
              </a:ext>
            </a:extLst>
          </p:cNvPr>
          <p:cNvSpPr txBox="1">
            <a:spLocks/>
          </p:cNvSpPr>
          <p:nvPr/>
        </p:nvSpPr>
        <p:spPr>
          <a:xfrm>
            <a:off x="8350659" y="1446756"/>
            <a:ext cx="3313114" cy="4379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SASTOJCI: STARI KRUH</a:t>
            </a:r>
          </a:p>
        </p:txBody>
      </p:sp>
    </p:spTree>
    <p:extLst>
      <p:ext uri="{BB962C8B-B14F-4D97-AF65-F5344CB8AC3E}">
        <p14:creationId xmlns:p14="http://schemas.microsoft.com/office/powerpoint/2010/main" val="404036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E422339-2F71-4CA5-9807-D908FDA67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2689608-437C-4E31-A14C-439EDA7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02" y="1428297"/>
            <a:ext cx="5473275" cy="1087890"/>
          </a:xfrm>
        </p:spPr>
        <p:txBody>
          <a:bodyPr anchor="t">
            <a:normAutofit/>
          </a:bodyPr>
          <a:lstStyle/>
          <a:p>
            <a:r>
              <a:rPr lang="hr-HR" sz="2200" dirty="0"/>
              <a:t>SASTOJCI: KORE OD BANANE, VODA</a:t>
            </a:r>
            <a:br>
              <a:rPr lang="hr-HR" sz="2200" dirty="0"/>
            </a:br>
            <a:endParaRPr lang="hr-HR" sz="22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E760F0-3604-4E00-BE34-51FF7AD2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691" y="2056582"/>
            <a:ext cx="3780552" cy="3783015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2400" dirty="0">
                <a:solidFill>
                  <a:schemeClr val="tx1">
                    <a:alpha val="60000"/>
                  </a:schemeClr>
                </a:solidFill>
              </a:rPr>
              <a:t>NALIJTE VODU U STAKLENKU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400" dirty="0">
                <a:solidFill>
                  <a:schemeClr val="tx1">
                    <a:alpha val="60000"/>
                  </a:schemeClr>
                </a:solidFill>
              </a:rPr>
              <a:t>U VODU URONITE KORE OD BANANE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400" dirty="0">
                <a:solidFill>
                  <a:schemeClr val="tx1">
                    <a:alpha val="60000"/>
                  </a:schemeClr>
                </a:solidFill>
              </a:rPr>
              <a:t>ČEKAJTE DA ODSTOJI 2 DANA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400" dirty="0">
                <a:solidFill>
                  <a:schemeClr val="tx1">
                    <a:alpha val="60000"/>
                  </a:schemeClr>
                </a:solidFill>
              </a:rPr>
              <a:t>TU VODU KORISTITE KAO GNOJIVO ZA BILJKE</a:t>
            </a:r>
          </a:p>
        </p:txBody>
      </p:sp>
      <p:pic>
        <p:nvPicPr>
          <p:cNvPr id="3080" name="Picture 8" descr="Banana Peel Fertilizer Benefits and Uses">
            <a:extLst>
              <a:ext uri="{FF2B5EF4-FFF2-40B4-BE49-F238E27FC236}">
                <a16:creationId xmlns:a16="http://schemas.microsoft.com/office/drawing/2014/main" id="{888C0F92-C0D0-4375-A4C0-01286CA4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04" y="3622566"/>
            <a:ext cx="3810669" cy="2615441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 Ways to Make Your Own Banana Peel Liquid Fertilizer ~ Growing Home">
            <a:extLst>
              <a:ext uri="{FF2B5EF4-FFF2-40B4-BE49-F238E27FC236}">
                <a16:creationId xmlns:a16="http://schemas.microsoft.com/office/drawing/2014/main" id="{DA8ADBB2-8819-4AD2-B541-46382DBF1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477" y="1392702"/>
            <a:ext cx="2954310" cy="489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8901F6F4-0AEB-4043-BEB4-5150768E65BC}"/>
              </a:ext>
            </a:extLst>
          </p:cNvPr>
          <p:cNvSpPr txBox="1">
            <a:spLocks/>
          </p:cNvSpPr>
          <p:nvPr/>
        </p:nvSpPr>
        <p:spPr>
          <a:xfrm>
            <a:off x="254302" y="392402"/>
            <a:ext cx="7202485" cy="1087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GNOJIVO ZA BILJKE</a:t>
            </a:r>
          </a:p>
        </p:txBody>
      </p:sp>
    </p:spTree>
    <p:extLst>
      <p:ext uri="{BB962C8B-B14F-4D97-AF65-F5344CB8AC3E}">
        <p14:creationId xmlns:p14="http://schemas.microsoft.com/office/powerpoint/2010/main" val="128242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E0F78140-5CBA-45B5-A6E1-EB493C58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2D714F1-8B7B-4D85-8D7E-9A2858DD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8" y="1301358"/>
            <a:ext cx="10711621" cy="1087890"/>
          </a:xfrm>
        </p:spPr>
        <p:txBody>
          <a:bodyPr anchor="t">
            <a:normAutofit/>
          </a:bodyPr>
          <a:lstStyle/>
          <a:p>
            <a:r>
              <a:rPr lang="hr-HR" sz="2200" dirty="0"/>
              <a:t>SASTOJCI: 2 ŠALICE PIRE KRUMPIRA, PARMEZAN, 1 JAJE, 7 ŽLICA BIJELOG BRAŠNA</a:t>
            </a:r>
          </a:p>
        </p:txBody>
      </p:sp>
      <p:pic>
        <p:nvPicPr>
          <p:cNvPr id="4" name="Picture 6" descr="Pire krumpir na razne načine — Coolinarika">
            <a:extLst>
              <a:ext uri="{FF2B5EF4-FFF2-40B4-BE49-F238E27FC236}">
                <a16:creationId xmlns:a16="http://schemas.microsoft.com/office/drawing/2014/main" id="{79A556F5-D957-4535-B83B-FCEFDA271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7" r="30182" b="1"/>
          <a:stretch/>
        </p:blipFill>
        <p:spPr bwMode="auto">
          <a:xfrm>
            <a:off x="549278" y="2133600"/>
            <a:ext cx="3511242" cy="41729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BCDDEB-C7E1-4F3B-9F99-9DB7A330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1482" y="2135114"/>
            <a:ext cx="3601013" cy="4667277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PIRE, PARMEZAN, JAJE I 3 ŽLICE BRAŠNA UMUTITE U JEDNOJ POSUDI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OD SMJESE NAPRAVITE MALE POGAČICE U OBLIKU PLJESKAVICA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UVALJAJTE PLJESKAVICE U OSTATAK BRAŠNA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NA TAVI ZAGRIJTE ULJE I POPRŽITE PLJESKAVICE 3 MINUTE NA SVAKOJ STRANI</a:t>
            </a:r>
          </a:p>
        </p:txBody>
      </p:sp>
      <p:pic>
        <p:nvPicPr>
          <p:cNvPr id="4098" name="Picture 2" descr="Pljeskavice od ostataka pire krompira | Recepti">
            <a:extLst>
              <a:ext uri="{FF2B5EF4-FFF2-40B4-BE49-F238E27FC236}">
                <a16:creationId xmlns:a16="http://schemas.microsoft.com/office/drawing/2014/main" id="{265DC7B5-6D72-41DE-AC3B-146948BEF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38" r="15769"/>
          <a:stretch/>
        </p:blipFill>
        <p:spPr bwMode="auto">
          <a:xfrm>
            <a:off x="4241763" y="2136325"/>
            <a:ext cx="3510000" cy="417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Naslov 1">
            <a:extLst>
              <a:ext uri="{FF2B5EF4-FFF2-40B4-BE49-F238E27FC236}">
                <a16:creationId xmlns:a16="http://schemas.microsoft.com/office/drawing/2014/main" id="{CFCED09D-0BFF-4D56-A15A-61235CA0698A}"/>
              </a:ext>
            </a:extLst>
          </p:cNvPr>
          <p:cNvSpPr txBox="1">
            <a:spLocks/>
          </p:cNvSpPr>
          <p:nvPr/>
        </p:nvSpPr>
        <p:spPr>
          <a:xfrm>
            <a:off x="549278" y="471840"/>
            <a:ext cx="7950246" cy="1087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PLJESKAVICE OD PIRE KRUMPIRA</a:t>
            </a:r>
          </a:p>
        </p:txBody>
      </p:sp>
    </p:spTree>
    <p:extLst>
      <p:ext uri="{BB962C8B-B14F-4D97-AF65-F5344CB8AC3E}">
        <p14:creationId xmlns:p14="http://schemas.microsoft.com/office/powerpoint/2010/main" val="103274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0F78140-5CBA-45B5-A6E1-EB493C58C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2A542E6-1924-4FE2-89D1-3CB19468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1F353183-2147-472B-AD7D-4A085FF6A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AAA42C8-A082-4DFD-A5F3-FC9EF825B1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02D714F1-8B7B-4D85-8D7E-9A2858DD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07" y="1330148"/>
            <a:ext cx="10283019" cy="1087890"/>
          </a:xfrm>
        </p:spPr>
        <p:txBody>
          <a:bodyPr anchor="t">
            <a:normAutofit/>
          </a:bodyPr>
          <a:lstStyle/>
          <a:p>
            <a:r>
              <a:rPr lang="hr-HR" sz="2200" dirty="0"/>
              <a:t>SASTOJCI: KORA OD JABUKE (OD 8 JABUKA), 3 ŽLICE ŠEĆERA, 1 ŽLIČICA CIMETA</a:t>
            </a:r>
          </a:p>
        </p:txBody>
      </p:sp>
      <p:pic>
        <p:nvPicPr>
          <p:cNvPr id="5128" name="Picture 8" descr="Apple Peel Chips Recipe by Tasty">
            <a:extLst>
              <a:ext uri="{FF2B5EF4-FFF2-40B4-BE49-F238E27FC236}">
                <a16:creationId xmlns:a16="http://schemas.microsoft.com/office/drawing/2014/main" id="{F9B2C179-6DA4-4389-9678-9F727189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7" r="9797" b="-3"/>
          <a:stretch/>
        </p:blipFill>
        <p:spPr bwMode="auto">
          <a:xfrm>
            <a:off x="4084014" y="1864246"/>
            <a:ext cx="3511242" cy="417292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BCDDEB-C7E1-4F3B-9F99-9DB7A3308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8816" y="2059200"/>
            <a:ext cx="3313114" cy="3783015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ZAGRIJTE PEĆNICU NA 150°C 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NA PAPIR ZA PEČENJE RASPOREDITE KORE 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POSPITE KORE MJEŠAVINOM SEĆERA I CIMETA I PROMJEŠAJTE  SVE ZAJEDNO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000" dirty="0">
                <a:solidFill>
                  <a:schemeClr val="tx1">
                    <a:alpha val="60000"/>
                  </a:schemeClr>
                </a:solidFill>
              </a:rPr>
              <a:t>PECITE 30 MINUTA</a:t>
            </a:r>
          </a:p>
          <a:p>
            <a:pPr marL="457200" indent="-457200">
              <a:buFont typeface="+mj-lt"/>
              <a:buAutoNum type="arabicParenR"/>
            </a:pPr>
            <a:endParaRPr lang="hr-HR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5124" name="Picture 4" descr="Oven Baked Apple Peel Chips | Recipe in 2020 | Fall dessert recipes, Baked  apples, Oven baked apple">
            <a:extLst>
              <a:ext uri="{FF2B5EF4-FFF2-40B4-BE49-F238E27FC236}">
                <a16:creationId xmlns:a16="http://schemas.microsoft.com/office/drawing/2014/main" id="{981A1590-C936-499D-9076-4CD573276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3" r="-1" b="10070"/>
          <a:stretch/>
        </p:blipFill>
        <p:spPr bwMode="auto">
          <a:xfrm>
            <a:off x="287007" y="1864767"/>
            <a:ext cx="3510000" cy="41724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Naslov 1">
            <a:extLst>
              <a:ext uri="{FF2B5EF4-FFF2-40B4-BE49-F238E27FC236}">
                <a16:creationId xmlns:a16="http://schemas.microsoft.com/office/drawing/2014/main" id="{CFCED09D-0BFF-4D56-A15A-61235CA0698A}"/>
              </a:ext>
            </a:extLst>
          </p:cNvPr>
          <p:cNvSpPr txBox="1">
            <a:spLocks/>
          </p:cNvSpPr>
          <p:nvPr/>
        </p:nvSpPr>
        <p:spPr>
          <a:xfrm>
            <a:off x="287007" y="499468"/>
            <a:ext cx="7950246" cy="1087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r-HR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ČIPS OD KORE OD JABUKE</a:t>
            </a:r>
          </a:p>
        </p:txBody>
      </p:sp>
    </p:spTree>
    <p:extLst>
      <p:ext uri="{BB962C8B-B14F-4D97-AF65-F5344CB8AC3E}">
        <p14:creationId xmlns:p14="http://schemas.microsoft.com/office/powerpoint/2010/main" val="3418244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212</Words>
  <Application>Microsoft Office PowerPoint</Application>
  <PresentationFormat>Široki zaslon</PresentationFormat>
  <Paragraphs>32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Garamond</vt:lpstr>
      <vt:lpstr>Gloucester MT Extra Condensed</vt:lpstr>
      <vt:lpstr>Tema sustava Office</vt:lpstr>
      <vt:lpstr>RECEPTI ZA ISKORIŠTAVANJE VIŠKA HRANE </vt:lpstr>
      <vt:lpstr>KRUŠNE MRVICE</vt:lpstr>
      <vt:lpstr>SASTOJCI: KORE OD BANANE, VODA </vt:lpstr>
      <vt:lpstr>SASTOJCI: 2 ŠALICE PIRE KRUMPIRA, PARMEZAN, 1 JAJE, 7 ŽLICA BIJELOG BRAŠNA</vt:lpstr>
      <vt:lpstr>SASTOJCI: KORA OD JABUKE (OD 8 JABUKA), 3 ŽLICE ŠEĆERA, 1 ŽLIČICA CIMETA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 ZA RECIKLIRANJE  VIŠKA HRANE</dc:title>
  <dc:creator>tamara gašparić</dc:creator>
  <cp:lastModifiedBy>tamara gašparić</cp:lastModifiedBy>
  <cp:revision>7</cp:revision>
  <dcterms:created xsi:type="dcterms:W3CDTF">2021-01-17T19:00:47Z</dcterms:created>
  <dcterms:modified xsi:type="dcterms:W3CDTF">2021-01-17T19:50:42Z</dcterms:modified>
</cp:coreProperties>
</file>