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8.png" ContentType="image/png"/>
  <Override PartName="/ppt/media/image10.png" ContentType="image/png"/>
  <Override PartName="/ppt/media/image12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876312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632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899172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c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891540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tIns="91440" bIns="91440" anchor="b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tIns="91440" bIns="91440"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tIns="91440" bIns="91440"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fec2ac">
              <a:alpha val="5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ffd8cc">
              <a:alpha val="36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ffd8cc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ffede7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10620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91440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ede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85428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172656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106668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911376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fec2ac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2B56B965-E61A-4BE3-B09D-28F7E7D9BF91}" type="slidenum">
              <a:rPr b="1"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876312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2"/>
          <p:cNvSpPr/>
          <p:nvPr/>
        </p:nvSpPr>
        <p:spPr>
          <a:xfrm>
            <a:off x="7632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ec2a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3"/>
          <p:cNvSpPr/>
          <p:nvPr/>
        </p:nvSpPr>
        <p:spPr>
          <a:xfrm>
            <a:off x="899172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c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5"/>
          <p:cNvSpPr/>
          <p:nvPr/>
        </p:nvSpPr>
        <p:spPr>
          <a:xfrm>
            <a:off x="8915400" y="0"/>
            <a:ext cx="36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tIns="91440" bIns="91440" anchor="b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tIns="91440" bIns="91440"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B1F87758-4AA7-4D7E-BBB0-3FFD41FE89B6}" type="slidenum">
              <a:rPr b="1"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tIns="91440" bIns="91440"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115640" y="404640"/>
            <a:ext cx="6478200" cy="575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fr-FR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Joan Miró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Shape 137" descr=""/>
          <p:cNvPicPr/>
          <p:nvPr/>
        </p:nvPicPr>
        <p:blipFill>
          <a:blip r:embed="rId1"/>
          <a:stretch/>
        </p:blipFill>
        <p:spPr>
          <a:xfrm>
            <a:off x="3132000" y="1484640"/>
            <a:ext cx="3816000" cy="5140440"/>
          </a:xfrm>
          <a:prstGeom prst="rect">
            <a:avLst/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08" name="CustomShape 2"/>
          <p:cNvSpPr/>
          <p:nvPr/>
        </p:nvSpPr>
        <p:spPr>
          <a:xfrm>
            <a:off x="1187640" y="980640"/>
            <a:ext cx="4824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1893, Barcelona – 1983, Palma de Mallorca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7467120" cy="819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fr-FR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Biografía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3338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319680">
              <a:lnSpc>
                <a:spcPct val="100000"/>
              </a:lnSpc>
              <a:buClr>
                <a:srgbClr val="fe8637"/>
              </a:buClr>
              <a:buFont typeface="Noto Sans Symbols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Escuela de Comercio de Barcelona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319680">
              <a:lnSpc>
                <a:spcPct val="100000"/>
              </a:lnSpc>
              <a:buClr>
                <a:srgbClr val="fe8637"/>
              </a:buClr>
              <a:buFont typeface="Noto Sans Symbols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1907: Escuela de la Lonja (Artístico)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319680">
              <a:lnSpc>
                <a:spcPct val="100000"/>
              </a:lnSpc>
              <a:buClr>
                <a:srgbClr val="fe8637"/>
              </a:buClr>
              <a:buFont typeface="Noto Sans Symbols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1912: Escuela de Arte Francesc Galí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319680">
              <a:lnSpc>
                <a:spcPct val="100000"/>
              </a:lnSpc>
              <a:buClr>
                <a:srgbClr val="fe8637"/>
              </a:buClr>
              <a:buFont typeface="Noto Sans Symbols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1920: París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⇒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Picasso, André Breton, André Masson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319680">
              <a:lnSpc>
                <a:spcPct val="100000"/>
              </a:lnSpc>
              <a:buClr>
                <a:srgbClr val="fe8637"/>
              </a:buClr>
              <a:buFont typeface="Noto Sans Symbols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1930: separación del grupo de André Breton por razones políticas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319680">
              <a:lnSpc>
                <a:spcPct val="100000"/>
              </a:lnSpc>
              <a:buClr>
                <a:srgbClr val="fe8637"/>
              </a:buClr>
              <a:buFont typeface="Noto Sans Symbols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1940: España ⇒ cerámica, escultura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Generalmente se dice de Miró que es un artista surrealista, aunque tuviera muchos periodos distintos en su obra.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167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49" descr=""/>
          <p:cNvPicPr/>
          <p:nvPr/>
        </p:nvPicPr>
        <p:blipFill>
          <a:blip r:embed="rId1"/>
          <a:stretch/>
        </p:blipFill>
        <p:spPr>
          <a:xfrm>
            <a:off x="437760" y="138240"/>
            <a:ext cx="7934040" cy="59526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897480" y="6184800"/>
            <a:ext cx="5020560" cy="35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Miró a los 38 años.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fr-FR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ALGUNAS  CITAS SOBRE SU ARTE…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647640" y="1487880"/>
            <a:ext cx="7467120" cy="225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274320" indent="-167400"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“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Para mí es importante conseguir la máxima intensidad con el mínimo esfuerzo. Por eso el vacío ocupa un papel cada vez más relevante en mis cuadros.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647640" y="3421800"/>
            <a:ext cx="7086240" cy="29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marL="274320" indent="-167400"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“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Intenté plasmar las alucinaciones que me producía el hambre que pasaba. No es que pintara lo que veía en sueños, como decían entonces Breton y los suyos, sino que el hambre me provocaba una manera de tránsito parecido al que experimentaban los orientales.</a:t>
            </a: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”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62" descr=""/>
          <p:cNvPicPr/>
          <p:nvPr/>
        </p:nvPicPr>
        <p:blipFill>
          <a:blip r:embed="rId1"/>
          <a:stretch/>
        </p:blipFill>
        <p:spPr>
          <a:xfrm>
            <a:off x="4763520" y="837360"/>
            <a:ext cx="3931200" cy="5005080"/>
          </a:xfrm>
          <a:prstGeom prst="rect">
            <a:avLst/>
          </a:prstGeom>
          <a:ln>
            <a:noFill/>
          </a:ln>
        </p:spPr>
      </p:pic>
      <p:pic>
        <p:nvPicPr>
          <p:cNvPr id="117" name="Shape 163" descr=""/>
          <p:cNvPicPr/>
          <p:nvPr/>
        </p:nvPicPr>
        <p:blipFill>
          <a:blip r:embed="rId2"/>
          <a:stretch/>
        </p:blipFill>
        <p:spPr>
          <a:xfrm>
            <a:off x="457200" y="682200"/>
            <a:ext cx="3931200" cy="506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68" descr=""/>
          <p:cNvPicPr/>
          <p:nvPr/>
        </p:nvPicPr>
        <p:blipFill>
          <a:blip r:embed="rId1"/>
          <a:stretch/>
        </p:blipFill>
        <p:spPr>
          <a:xfrm>
            <a:off x="294120" y="47880"/>
            <a:ext cx="7120800" cy="618624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98360" y="6281640"/>
            <a:ext cx="7893000" cy="5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FR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La Masía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, 1921-1922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Washington, National Gallery of Art, donación de Mary Hemingway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74" descr=""/>
          <p:cNvPicPr/>
          <p:nvPr/>
        </p:nvPicPr>
        <p:blipFill>
          <a:blip r:embed="rId1"/>
          <a:stretch/>
        </p:blipFill>
        <p:spPr>
          <a:xfrm>
            <a:off x="350280" y="131760"/>
            <a:ext cx="8037720" cy="5555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350280" y="5837760"/>
            <a:ext cx="4788720" cy="91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FR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El Carnaval de Arlequín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, 1924-1925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Colección de Albright-Knox Art Gallery en Buffalo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80" descr=""/>
          <p:cNvPicPr/>
          <p:nvPr/>
        </p:nvPicPr>
        <p:blipFill>
          <a:blip r:embed="rId1"/>
          <a:stretch/>
        </p:blipFill>
        <p:spPr>
          <a:xfrm>
            <a:off x="807120" y="95760"/>
            <a:ext cx="4824720" cy="59022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6461280" y="1379160"/>
            <a:ext cx="544068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292680" y="6111720"/>
            <a:ext cx="544068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FR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Signos y constelaciones enamorados de una mujer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, 1939-1941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Art Institute of Chicago, USA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38320"/>
            <a:ext cx="7467120" cy="645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fr-FR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 </a:t>
            </a:r>
            <a:r>
              <a:rPr b="0" lang="fr-FR" sz="3000" spc="-1" strike="noStrike" cap="small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Una obra graciosa que nos gustó: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29880" y="1191960"/>
            <a:ext cx="3394440" cy="5281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“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Cheveu poursuivi par deux planètes”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(Cabello perseguido por dos planetas)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  <a:ea typeface="Century Schoolbook"/>
              </a:rPr>
              <a:t>Museo Miró de Barcelona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Shape 189" descr=""/>
          <p:cNvPicPr/>
          <p:nvPr/>
        </p:nvPicPr>
        <p:blipFill>
          <a:blip r:embed="rId1"/>
          <a:stretch/>
        </p:blipFill>
        <p:spPr>
          <a:xfrm>
            <a:off x="381600" y="983880"/>
            <a:ext cx="3752640" cy="561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LibreOffice/5.1.6.2$Windows_x86 LibreOffice_project/07ac168c60a517dba0f0d7bc7540f5afa45f0909</Application>
  <Words>238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GENI</dc:creator>
  <dc:description/>
  <dc:language>fr-FR</dc:language>
  <cp:lastModifiedBy/>
  <dcterms:modified xsi:type="dcterms:W3CDTF">2018-01-30T16:23:26Z</dcterms:modified>
  <cp:revision>2</cp:revision>
  <dc:subject/>
  <dc:title>Joan Miró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