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7" r:id="rId3"/>
    <p:sldId id="257" r:id="rId4"/>
    <p:sldId id="279" r:id="rId5"/>
    <p:sldId id="281" r:id="rId6"/>
    <p:sldId id="280" r:id="rId7"/>
    <p:sldId id="277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8" r:id="rId16"/>
    <p:sldId id="287" r:id="rId17"/>
    <p:sldId id="286" r:id="rId18"/>
    <p:sldId id="285" r:id="rId19"/>
    <p:sldId id="284" r:id="rId20"/>
    <p:sldId id="283" r:id="rId21"/>
    <p:sldId id="282" r:id="rId22"/>
    <p:sldId id="278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>
        <p:scale>
          <a:sx n="68" d="100"/>
          <a:sy n="68" d="100"/>
        </p:scale>
        <p:origin x="-191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21BC-9205-42CE-B98E-F70BABC6CBF1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2BB8-8E5D-4831-8F4E-660298D08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2BB8-8E5D-4831-8F4E-660298D08D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aisns savienotājs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irsrakst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25" name="Apakšvirsrakst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v-LV" smtClean="0"/>
              <a:t>Noklikšķiniet, lai rediģētu šablona apakšvirsraksta stilu</a:t>
            </a:r>
            <a:endParaRPr kumimoji="0" lang="en-US"/>
          </a:p>
        </p:txBody>
      </p:sp>
      <p:sp>
        <p:nvSpPr>
          <p:cNvPr id="31" name="Datuma vietturis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18" name="Kājenes vietturis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aisnstūris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ttēla vietturis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v-LV" smtClean="0"/>
              <a:t>Lai pievienotu attēlu, noklikšķiniet uz ikonas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tūris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Virsraksta viettur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1" name="Teksta vietturis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27" name="Datuma vietturis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B75242-A02C-4902-9B20-1C190D52CB5E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aida numura vietturis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E8DA96-5F2D-4D9D-BDC9-AC8C2F52C7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GB" noProof="0" dirty="0" smtClean="0"/>
              <a:t>Let’s </a:t>
            </a:r>
            <a:r>
              <a:rPr lang="en-US" dirty="0" smtClean="0"/>
              <a:t>get acquainted</a:t>
            </a:r>
            <a:r>
              <a:rPr lang="lv-LV" dirty="0" smtClean="0"/>
              <a:t>!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Balvi</a:t>
            </a:r>
            <a:r>
              <a:rPr lang="en-GB" noProof="0" dirty="0" smtClean="0"/>
              <a:t> Primary school</a:t>
            </a:r>
          </a:p>
          <a:p>
            <a:pPr>
              <a:buFont typeface="Arial" pitchFamily="34" charset="0"/>
              <a:buNone/>
            </a:pPr>
            <a:r>
              <a:rPr lang="en-GB" noProof="0" dirty="0" smtClean="0"/>
              <a:t>Form</a:t>
            </a:r>
            <a:r>
              <a:rPr lang="lv-LV" dirty="0" smtClean="0"/>
              <a:t> 6a</a:t>
            </a:r>
          </a:p>
          <a:p>
            <a:pPr>
              <a:buFont typeface="Arial" pitchFamily="34" charset="0"/>
              <a:buNone/>
            </a:pPr>
            <a:r>
              <a:rPr lang="en-GB" noProof="0" dirty="0" smtClean="0"/>
              <a:t>Class teacher – Dina </a:t>
            </a:r>
            <a:r>
              <a:rPr lang="en-GB" noProof="0" dirty="0" err="1" smtClean="0"/>
              <a:t>Kravale</a:t>
            </a:r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Aiva</a:t>
            </a:r>
            <a:r>
              <a:rPr lang="en-GB" noProof="0" dirty="0" smtClean="0"/>
              <a:t> </a:t>
            </a:r>
            <a:r>
              <a:rPr lang="en-GB" noProof="0" dirty="0" err="1" smtClean="0"/>
              <a:t>Keiša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My name is </a:t>
            </a:r>
            <a:r>
              <a:rPr lang="en-GB" dirty="0" err="1" smtClean="0"/>
              <a:t>Aiva</a:t>
            </a:r>
            <a:r>
              <a:rPr lang="en-GB" dirty="0" smtClean="0"/>
              <a:t>. I study in </a:t>
            </a:r>
            <a:r>
              <a:rPr lang="lv-LV" dirty="0" smtClean="0"/>
              <a:t>Balvi </a:t>
            </a:r>
            <a:r>
              <a:rPr lang="en-GB" dirty="0" smtClean="0"/>
              <a:t>Primary</a:t>
            </a:r>
            <a:r>
              <a:rPr lang="lv-LV" dirty="0" smtClean="0"/>
              <a:t> </a:t>
            </a:r>
            <a:r>
              <a:rPr lang="en-GB" noProof="0" dirty="0" smtClean="0"/>
              <a:t>school Form 6a. I live in </a:t>
            </a:r>
            <a:r>
              <a:rPr lang="en-GB" noProof="0" dirty="0" err="1" smtClean="0"/>
              <a:t>Lazduleja</a:t>
            </a:r>
            <a:r>
              <a:rPr lang="en-GB" noProof="0" dirty="0" smtClean="0"/>
              <a:t>. I am 12. My birthday is on the 25th of February. I have two sisters and one brother. I like walking. I don’t like looking after my little sister.</a:t>
            </a:r>
            <a:endParaRPr lang="en-GB" noProof="0" dirty="0"/>
          </a:p>
        </p:txBody>
      </p:sp>
      <p:pic>
        <p:nvPicPr>
          <p:cNvPr id="7" name="Satura vietturis 6" descr="6a_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Anastasija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Klija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noProof="0" dirty="0" smtClean="0"/>
              <a:t>My name is </a:t>
            </a:r>
            <a:r>
              <a:rPr lang="en-GB" noProof="0" dirty="0" err="1" smtClean="0"/>
              <a:t>Anastasija</a:t>
            </a:r>
            <a:r>
              <a:rPr lang="en-GB" noProof="0" dirty="0" smtClean="0"/>
              <a:t>. I study in </a:t>
            </a:r>
            <a:r>
              <a:rPr lang="en-GB" noProof="0" dirty="0" err="1" smtClean="0"/>
              <a:t>Balvi</a:t>
            </a:r>
            <a:r>
              <a:rPr lang="en-GB" noProof="0" dirty="0" smtClean="0"/>
              <a:t> Primary school Form 6a. I live in </a:t>
            </a:r>
            <a:r>
              <a:rPr lang="en-GB" noProof="0" dirty="0" err="1" smtClean="0"/>
              <a:t>Kubuli</a:t>
            </a:r>
            <a:r>
              <a:rPr lang="en-GB" noProof="0" dirty="0" smtClean="0"/>
              <a:t>. My birthday is on the 8th of December. I am 11. I study also in Music school and in Sports school. I can play the piano very well. I can speak Russian very well.</a:t>
            </a:r>
            <a:endParaRPr lang="en-GB" noProof="0" dirty="0"/>
          </a:p>
        </p:txBody>
      </p:sp>
      <p:pic>
        <p:nvPicPr>
          <p:cNvPr id="7" name="Satura vietturis 6" descr="6a_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Daniels Košļevs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 My name is Daniels. I am 12. I live in Balvi. My hobby is drawing and playing the guitar. I study in Balvi Primary school Form 6a. I can speak Russian very well.</a:t>
            </a:r>
            <a:endParaRPr lang="en-GB" noProof="0"/>
          </a:p>
        </p:txBody>
      </p:sp>
      <p:pic>
        <p:nvPicPr>
          <p:cNvPr id="7" name="Satura vietturis 6" descr="6a_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Ralfs Kukulis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name is Ralfs. I am 12. I like sports and different activities. I like computer games, too. I am also very talkative.</a:t>
            </a:r>
            <a:endParaRPr lang="en-GB" noProof="0"/>
          </a:p>
        </p:txBody>
      </p:sp>
      <p:pic>
        <p:nvPicPr>
          <p:cNvPr id="7" name="Satura vietturis 6" descr="6a_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Maksims</a:t>
            </a:r>
            <a:r>
              <a:rPr lang="en-GB" noProof="0" dirty="0" smtClean="0"/>
              <a:t> </a:t>
            </a:r>
            <a:r>
              <a:rPr lang="en-GB" noProof="0" dirty="0" err="1" smtClean="0"/>
              <a:t>Kuļbackis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noProof="0" smtClean="0"/>
              <a:t>My name is Maksims. I like sports. I play hockey and go sledging in winter. I play football in summer. I like computer games and spending free time with my friends. I can speak Russian very well.</a:t>
            </a:r>
            <a:endParaRPr lang="en-GB" noProof="0"/>
          </a:p>
        </p:txBody>
      </p:sp>
      <p:pic>
        <p:nvPicPr>
          <p:cNvPr id="7" name="Satura vietturis 6" descr="6a_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Jūlija Kuzņecova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noProof="0" smtClean="0"/>
              <a:t>My name is Julia. I am 12. I live in Balvi. I study in Balvi Primary school Form 6a. I like home economics and art. I study also in Art school, because I like drawing very much. I like animals. I can speak Russian very well.</a:t>
            </a:r>
            <a:endParaRPr lang="en-GB" noProof="0"/>
          </a:p>
        </p:txBody>
      </p:sp>
      <p:pic>
        <p:nvPicPr>
          <p:cNvPr id="7" name="Satura vietturis 6" descr="6a_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Aleksandra Lazdiņa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 name is Aleksandra. I study in Balvi Primary school Form 6a. I like green colour. I am 13. I like animals. I am very friendly. I like writing poems.</a:t>
            </a:r>
            <a:endParaRPr lang="en-GB" noProof="0"/>
          </a:p>
        </p:txBody>
      </p:sp>
      <p:pic>
        <p:nvPicPr>
          <p:cNvPr id="7" name="Satura vietturis 6" descr="6a_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Agnese Loča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noProof="0" smtClean="0"/>
              <a:t>My name is Agnese. I study in Balvi Primary school Form 6a. My favourite subjects are sports, maths, IT and home economics. I study also in Music school. I play the piano very well. I have two cats. My hobby is cycling and skateboarding.</a:t>
            </a:r>
            <a:endParaRPr lang="en-GB" noProof="0"/>
          </a:p>
        </p:txBody>
      </p:sp>
      <p:pic>
        <p:nvPicPr>
          <p:cNvPr id="7" name="Satura vietturis 6" descr="6a_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Anna Logina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noProof="0" smtClean="0"/>
              <a:t>My name is Anna. I live in Balvi. I study in Balvi Primary school Form 6a. I study also in Music school. I have trainings in athletics and volleyball. I like sports. I have two cats and one dog. I like cooking. </a:t>
            </a:r>
            <a:endParaRPr lang="en-GB" noProof="0"/>
          </a:p>
        </p:txBody>
      </p:sp>
      <p:pic>
        <p:nvPicPr>
          <p:cNvPr id="7" name="Satura vietturis 6" descr="6a_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Mareks Ņikuļins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name is Mareks.  I live in Balvi. My hobby is driving a car and motorcycle. </a:t>
            </a:r>
            <a:endParaRPr lang="en-GB" noProof="0"/>
          </a:p>
        </p:txBody>
      </p:sp>
      <p:pic>
        <p:nvPicPr>
          <p:cNvPr id="7" name="Satura vietturis 6" descr="6a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our</a:t>
            </a:r>
            <a:r>
              <a:rPr lang="lv-LV" dirty="0" smtClean="0"/>
              <a:t> </a:t>
            </a:r>
            <a:r>
              <a:rPr lang="lv-LV" dirty="0" err="1" smtClean="0"/>
              <a:t>class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our</a:t>
            </a:r>
            <a:r>
              <a:rPr lang="lv-LV" dirty="0" smtClean="0"/>
              <a:t> </a:t>
            </a:r>
            <a:r>
              <a:rPr lang="lv-LV" dirty="0" err="1" smtClean="0"/>
              <a:t>class</a:t>
            </a:r>
            <a:r>
              <a:rPr lang="lv-LV" dirty="0" smtClean="0"/>
              <a:t> </a:t>
            </a:r>
            <a:r>
              <a:rPr lang="lv-LV" dirty="0" err="1" smtClean="0"/>
              <a:t>teacher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234"/>
            <a:ext cx="7239000" cy="4665619"/>
          </a:xfrm>
        </p:spPr>
      </p:pic>
    </p:spTree>
    <p:extLst>
      <p:ext uri="{BB962C8B-B14F-4D97-AF65-F5344CB8AC3E}">
        <p14:creationId xmlns:p14="http://schemas.microsoft.com/office/powerpoint/2010/main" val="37884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Kirils Razumeiko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name is Kirils. I am 12. I study in Balvi Primary school Form 6a. I like spendind my free time outside. I can speak Russian very well.</a:t>
            </a:r>
            <a:endParaRPr lang="en-GB" noProof="0"/>
          </a:p>
        </p:txBody>
      </p:sp>
      <p:pic>
        <p:nvPicPr>
          <p:cNvPr id="7" name="Satura vietturis 6" descr="6a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Danils</a:t>
            </a:r>
            <a:r>
              <a:rPr lang="en-GB" noProof="0" dirty="0" smtClean="0"/>
              <a:t> </a:t>
            </a:r>
            <a:r>
              <a:rPr lang="en-GB" noProof="0" dirty="0" err="1" smtClean="0"/>
              <a:t>Smuškovs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 My name is Danils. I like playing football and volleyball. I like sports. I can speak Russian very well.</a:t>
            </a:r>
            <a:endParaRPr lang="en-GB" noProof="0"/>
          </a:p>
        </p:txBody>
      </p:sp>
      <p:pic>
        <p:nvPicPr>
          <p:cNvPr id="7" name="Satura vietturis 6" descr="6a_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Kerija Žanete Zeltiņa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noProof="0" smtClean="0"/>
              <a:t>My name is Kerija. I am 12. I live in Balvi. My birthday is on the 22nd of September. My favourite subject is home economics. I study in Music school. I can play saxophone. I like sports and singing. </a:t>
            </a:r>
            <a:endParaRPr lang="en-GB" noProof="0"/>
          </a:p>
        </p:txBody>
      </p:sp>
      <p:pic>
        <p:nvPicPr>
          <p:cNvPr id="7" name="Satura vietturis 6" descr="6a_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2214546" y="1571612"/>
            <a:ext cx="4357718" cy="11430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GB" noProof="0" dirty="0" smtClean="0"/>
              <a:t>Thank you! </a:t>
            </a:r>
            <a:endParaRPr lang="en-GB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Karīna</a:t>
            </a:r>
            <a:r>
              <a:rPr lang="en-GB" noProof="0" dirty="0" smtClean="0"/>
              <a:t> </a:t>
            </a:r>
            <a:r>
              <a:rPr lang="en-GB" noProof="0" dirty="0" err="1" smtClean="0"/>
              <a:t>Andronova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12 years old. I study in Balvi PMy name is Karīna. I am rimary school, Form 6a. I live in Berzkalne. I can speak Russian very well.</a:t>
            </a:r>
            <a:endParaRPr lang="en-GB" noProof="0"/>
          </a:p>
        </p:txBody>
      </p:sp>
      <p:pic>
        <p:nvPicPr>
          <p:cNvPr id="7" name="Satura vietturis 6" descr="6a_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7953" y="1600200"/>
            <a:ext cx="254176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Aruss Apsītis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name is Aruss. I like snowmobiles and different vehicles. I like to fix and mend different things that are broken. I spend my free time with my friends.</a:t>
            </a:r>
            <a:endParaRPr lang="en-GB" noProof="0"/>
          </a:p>
        </p:txBody>
      </p:sp>
      <p:pic>
        <p:nvPicPr>
          <p:cNvPr id="7" name="Satura vietturis 6" descr="6a_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Lilija Atkačūna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 smtClean="0"/>
              <a:t>My name is </a:t>
            </a:r>
            <a:r>
              <a:rPr lang="en-GB" noProof="0" dirty="0" err="1" smtClean="0"/>
              <a:t>Lilija</a:t>
            </a:r>
            <a:r>
              <a:rPr lang="en-GB" noProof="0" dirty="0" smtClean="0"/>
              <a:t>. I like drawing and running. I am very active. I like sports. I like spending time with my friends.</a:t>
            </a:r>
            <a:endParaRPr lang="en-GB" noProof="0" dirty="0"/>
          </a:p>
        </p:txBody>
      </p:sp>
      <p:pic>
        <p:nvPicPr>
          <p:cNvPr id="7" name="Satura vietturis 6" descr="6a_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Agris</a:t>
            </a:r>
            <a:r>
              <a:rPr lang="en-GB" noProof="0" dirty="0" smtClean="0"/>
              <a:t> </a:t>
            </a:r>
            <a:r>
              <a:rPr lang="en-GB" noProof="0" dirty="0" err="1" smtClean="0"/>
              <a:t>Balodis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Hey! My name is Agris. I am 12. My birthday is on the 29th of Apil. I like cars and BMX. I am really positive person. My best friends are Ralfs and Daniels.</a:t>
            </a:r>
            <a:endParaRPr lang="en-GB" noProof="0"/>
          </a:p>
        </p:txBody>
      </p:sp>
      <p:pic>
        <p:nvPicPr>
          <p:cNvPr id="7" name="Satura vietturis 6" descr="6a_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lv-LV" dirty="0" smtClean="0"/>
              <a:t>Armands </a:t>
            </a:r>
            <a:r>
              <a:rPr lang="lv-LV" dirty="0" err="1" smtClean="0"/>
              <a:t>Baraņņiks</a:t>
            </a:r>
            <a:endParaRPr lang="en-US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My name is </a:t>
            </a:r>
            <a:r>
              <a:rPr lang="en-GB" dirty="0" err="1" smtClean="0"/>
              <a:t>Armands</a:t>
            </a:r>
            <a:r>
              <a:rPr lang="en-GB" dirty="0" smtClean="0"/>
              <a:t>. I live in </a:t>
            </a:r>
            <a:r>
              <a:rPr lang="en-GB" dirty="0" err="1" smtClean="0"/>
              <a:t>Balvi</a:t>
            </a:r>
            <a:r>
              <a:rPr lang="en-GB" dirty="0" smtClean="0"/>
              <a:t>. I like motorbikes and </a:t>
            </a:r>
            <a:r>
              <a:rPr lang="en-US" dirty="0" smtClean="0"/>
              <a:t>motorcycle race</a:t>
            </a:r>
            <a:r>
              <a:rPr lang="lv-LV" dirty="0" smtClean="0"/>
              <a:t>.</a:t>
            </a:r>
            <a:r>
              <a:rPr lang="en-GB" dirty="0" smtClean="0"/>
              <a:t> I have two motorbikes, and I like to different stunts. I am not afraid of falling and hurting myself.</a:t>
            </a:r>
          </a:p>
        </p:txBody>
      </p:sp>
      <p:pic>
        <p:nvPicPr>
          <p:cNvPr id="7" name="Satura vietturis 6" descr="6a_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dirty="0" err="1" smtClean="0"/>
              <a:t>Ņikita</a:t>
            </a:r>
            <a:r>
              <a:rPr lang="en-GB" noProof="0" dirty="0" smtClean="0"/>
              <a:t> </a:t>
            </a:r>
            <a:r>
              <a:rPr lang="en-GB" noProof="0" dirty="0" err="1" smtClean="0"/>
              <a:t>Buklovskis</a:t>
            </a:r>
            <a:endParaRPr lang="en-GB" noProof="0" dirty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smtClean="0"/>
              <a:t>My name is Ņikita. I like playing football. I also like drawing. My favourite subject is mathematics. I can speak Russian very well.</a:t>
            </a:r>
            <a:endParaRPr lang="en-GB" noProof="0"/>
          </a:p>
        </p:txBody>
      </p:sp>
      <p:pic>
        <p:nvPicPr>
          <p:cNvPr id="7" name="Satura vietturis 6" descr="6a_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GB" noProof="0" smtClean="0"/>
              <a:t>Jānis Gabranovs</a:t>
            </a:r>
            <a:endParaRPr lang="en-GB" noProof="0"/>
          </a:p>
        </p:txBody>
      </p:sp>
      <p:sp>
        <p:nvSpPr>
          <p:cNvPr id="5" name="Satura vietturis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smtClean="0"/>
              <a:t>My name is Jānis. My birthday is on the 19th of January. I have two cats. I like sports, but I don’t like English. I play computer games and walk with my friends in my free time.</a:t>
            </a:r>
            <a:endParaRPr lang="en-GB" noProof="0"/>
          </a:p>
        </p:txBody>
      </p:sp>
      <p:pic>
        <p:nvPicPr>
          <p:cNvPr id="7" name="Satura vietturis 6" descr="6a_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9157" y="1600200"/>
            <a:ext cx="2539360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z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ezn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rezn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852</Words>
  <Application>Microsoft Office PowerPoint</Application>
  <PresentationFormat>Slaidrāde ekrānā (4:3)</PresentationFormat>
  <Paragraphs>47</Paragraphs>
  <Slides>23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24" baseType="lpstr">
      <vt:lpstr>Grezns</vt:lpstr>
      <vt:lpstr>Let’s get acquainted!  </vt:lpstr>
      <vt:lpstr>This is our class and our class teacher</vt:lpstr>
      <vt:lpstr>Karīna Andronova</vt:lpstr>
      <vt:lpstr>Aruss Apsītis</vt:lpstr>
      <vt:lpstr>Lilija Atkačūna</vt:lpstr>
      <vt:lpstr>Agris Balodis</vt:lpstr>
      <vt:lpstr>Armands Baraņņiks</vt:lpstr>
      <vt:lpstr>Ņikita Buklovskis</vt:lpstr>
      <vt:lpstr>Jānis Gabranovs</vt:lpstr>
      <vt:lpstr>Aiva Keiša</vt:lpstr>
      <vt:lpstr>Anastasija Klija</vt:lpstr>
      <vt:lpstr>Daniels Košļevs</vt:lpstr>
      <vt:lpstr>Ralfs Kukulis</vt:lpstr>
      <vt:lpstr>Maksims Kuļbackis</vt:lpstr>
      <vt:lpstr>Jūlija Kuzņecova</vt:lpstr>
      <vt:lpstr>Aleksandra Lazdiņa</vt:lpstr>
      <vt:lpstr>Agnese Loča</vt:lpstr>
      <vt:lpstr>Anna Logina</vt:lpstr>
      <vt:lpstr>Mareks Ņikuļins</vt:lpstr>
      <vt:lpstr>Kirils Razumeiko</vt:lpstr>
      <vt:lpstr>Danils Smuškovs</vt:lpstr>
      <vt:lpstr>Kerija Žanete Zeltiņa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Slaids 1</dc:title>
  <dc:creator>Пользователь Windows</dc:creator>
  <cp:lastModifiedBy>IZM</cp:lastModifiedBy>
  <cp:revision>18</cp:revision>
  <dcterms:created xsi:type="dcterms:W3CDTF">2016-11-06T12:18:02Z</dcterms:created>
  <dcterms:modified xsi:type="dcterms:W3CDTF">2016-11-10T12:48:33Z</dcterms:modified>
</cp:coreProperties>
</file>