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48EF-5042-4A28-96A4-EAA675E0C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D0532-CD14-4D0F-B14A-C857BA20F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1371F-A8BB-4689-AB97-9634DA9B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0BF7-37B3-43B9-A447-1B2D6209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48C8-DFCE-483B-9DC8-B3CC993F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2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CED8-86D4-4634-A00C-1478DDF6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91D1-9739-4E44-B20F-37504DD09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C805-625D-4618-B68A-14223D98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0578A-EFC8-4F0B-A274-B262A98F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A769-79B8-4A7B-B9B0-F1173299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7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31AD5-E9BE-40F1-A186-BD971EB6D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628EA-49BD-45BC-A169-5E59BF9AC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F8786-0142-45FE-B5CD-7AF6AF65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D4BD3-2AEF-4589-AAD6-270C5AA8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DCC93-CC13-416B-8800-4D6C7594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9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5F59-DEA2-440F-82DF-73F72A2F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C06E-B78F-4AF2-B0F5-A022483FF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01D4E-05E6-4E17-879A-B6980B63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252E-7C7D-47C0-B584-C4865A30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0D90A-EB08-4B66-AE45-9FAE96E6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7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4876-C523-4DA9-A065-E9685665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492D6-0D28-449F-B86D-ED1E2AD5F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4025-1144-4EA6-BDF0-665EF29C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805F-EDC5-47F2-8AE8-DEE51F87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2910-43E1-4ED5-81F7-6FFF613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3B8E-30DE-4C7D-A8E4-6FCB90D1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C2B2-BC0D-45F4-9FFF-260DC2C15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13F5F-1AE2-498D-9851-8793C01D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4DA18-4B97-4239-B420-AD5FDCD9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AF731-BDD5-480D-B0A4-D86C597C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B13D3-CF6A-4B13-AE9A-8EC45175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40B0-17C2-4D5B-BDB4-0536A5A8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D4098-E416-45FC-953B-0C7F887E6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CBF17-7CB7-4BEB-9412-FF24D0A3C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9D887-8031-43DE-BEB0-AAD64EA03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28273-A087-4DB4-A5F9-8E6E74A1E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50DBA-D1ED-44CF-924F-B49527D9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62CB0-ADA8-4718-9D73-691AC95F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806B1-90C9-4FC0-9606-A9C548AA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5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B6E8-7011-4438-884F-CB6CBEE0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AFB48-2749-47CC-8C24-2EF29184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AF584-4335-4789-A644-AED5826C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CB4F2-6E29-4F38-9009-B061A6BB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1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7466F-4B70-479E-A474-ACF31E20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D3DE5-EE07-4D6E-8471-570362B9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6E516-47E8-4D4E-9040-F97C05C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BE33-DDE5-4722-99CB-D02B57CE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3179-07D7-447A-A9B9-975C0D60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EF887-B6F8-476C-9042-5D04D8DBE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2A4B8-1AAD-4646-B5B8-412C5C1A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5D977-61EE-4B56-9BC6-C3A232C5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CB74E-38A6-45A0-B2DC-5E67690F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0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9173-2DA7-498F-A9B0-D31E63D2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F53C7-E769-4633-B0D3-2DDC55E4F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1656E-781D-4071-81E2-3C882F827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F6E0B-EC71-4F01-8F35-B76EF466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97E74-B0CB-42AD-AEEB-CFD45933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5EF28-2E5D-464D-BB7A-5BDE296B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0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058F9-9E92-49AE-B51C-41B877FB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D3309-5D8E-4468-840A-CCA49238F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C7098-7FA2-45F2-AF5A-103031E70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728D-984B-4E97-A8E0-E0A4ADBB58E0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29B1-8FE1-4774-8DC0-7BEBA2055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B9BB-B690-4574-A031-B7F287667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D68B-719E-4803-B9B3-08B2C2E6E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EB7C-9A98-4C27-91B5-7362869B0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8549" y="555234"/>
            <a:ext cx="3648053" cy="1778391"/>
          </a:xfrm>
        </p:spPr>
        <p:txBody>
          <a:bodyPr anchor="b">
            <a:normAutofit/>
          </a:bodyPr>
          <a:lstStyle/>
          <a:p>
            <a:pPr algn="l"/>
            <a:r>
              <a:rPr lang="hu-HU" dirty="0"/>
              <a:t>Hollókő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A6B69-9B01-491F-854B-A5E2ED08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782" y="4750893"/>
            <a:ext cx="5533443" cy="1147863"/>
          </a:xfrm>
        </p:spPr>
        <p:txBody>
          <a:bodyPr anchor="t">
            <a:normAutofit/>
          </a:bodyPr>
          <a:lstStyle/>
          <a:p>
            <a:pPr algn="l"/>
            <a:r>
              <a:rPr lang="hu-HU" sz="2000" dirty="0" err="1"/>
              <a:t>Presented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: Ádám Kávai and Gergő Vértes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8B53E-0E86-4E1B-A337-8083B9CC1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479"/>
          <a:stretch/>
        </p:blipFill>
        <p:spPr>
          <a:xfrm>
            <a:off x="19" y="10"/>
            <a:ext cx="646745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83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7D48-9CDE-402A-A7C1-C5FB0AEF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Hollókő</a:t>
            </a:r>
            <a:r>
              <a:rPr lang="hu-HU" dirty="0"/>
              <a:t> </a:t>
            </a:r>
            <a:r>
              <a:rPr lang="en-GB" dirty="0"/>
              <a:t>village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CFBCD6-3964-495F-9DF3-1763ED36A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064" y="1523784"/>
            <a:ext cx="2711075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466FE-F569-4D7A-A0E5-1D5F3D5EF03C}"/>
              </a:ext>
            </a:extLst>
          </p:cNvPr>
          <p:cNvSpPr txBox="1"/>
          <p:nvPr/>
        </p:nvSpPr>
        <p:spPr>
          <a:xfrm>
            <a:off x="4261282" y="1690688"/>
            <a:ext cx="4369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Part of UNESCO World 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Medi</a:t>
            </a:r>
            <a:r>
              <a:rPr lang="hu-HU" sz="2000" dirty="0"/>
              <a:t>e</a:t>
            </a:r>
            <a:r>
              <a:rPr lang="en-GB" sz="2000" dirty="0" err="1"/>
              <a:t>val</a:t>
            </a:r>
            <a:r>
              <a:rPr lang="en-GB" sz="2000" dirty="0"/>
              <a:t> village located in Nógrád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One road village with small 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1A23B-B589-4C08-A278-0839AA584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176" y="1127620"/>
            <a:ext cx="1159090" cy="1486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79A19-81C7-4422-A5A4-7E655132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43" y="3235465"/>
            <a:ext cx="3726770" cy="2639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D9D5B-0A5B-4FE2-9A20-2F9D5724C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517" y="3282492"/>
            <a:ext cx="3920784" cy="26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2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69C5-5AB8-436A-A9FA-70667F12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3978"/>
          </a:xfrm>
        </p:spPr>
        <p:txBody>
          <a:bodyPr/>
          <a:lstStyle/>
          <a:p>
            <a:pPr algn="ctr"/>
            <a:r>
              <a:rPr lang="hu-HU" dirty="0"/>
              <a:t>Hollókő </a:t>
            </a:r>
            <a:r>
              <a:rPr lang="en-GB" dirty="0"/>
              <a:t>Castle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296C0-9966-4FA4-9225-0064BC252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775739"/>
            <a:ext cx="361950" cy="8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EBC6D-D1FF-477C-A7CB-A3F0CA12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9104"/>
            <a:ext cx="3957637" cy="2231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0FB14-6AD2-4D12-86DD-EB412F941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221" y="1429480"/>
            <a:ext cx="3870779" cy="2390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3B24A-D9FF-41FA-AC9E-1B7C13D2F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638" y="3820256"/>
            <a:ext cx="4363584" cy="2955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9BAA6D-2D5B-482B-AFAA-B91C0735F7CA}"/>
              </a:ext>
            </a:extLst>
          </p:cNvPr>
          <p:cNvSpPr txBox="1"/>
          <p:nvPr/>
        </p:nvSpPr>
        <p:spPr>
          <a:xfrm>
            <a:off x="4376691" y="1757779"/>
            <a:ext cx="36931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Medieval castle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Built in 13th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Damaged by Turkish army in16th century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416EE0-A14F-4F07-9959-D0934B26C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066" y="4884609"/>
            <a:ext cx="1159090" cy="1486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089FD-0FD5-41A4-BC5E-2B32505BD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99" y="4884609"/>
            <a:ext cx="1159090" cy="14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7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6CDC-C68A-41EE-80CD-10AE10EB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Hollókő </a:t>
            </a:r>
            <a:r>
              <a:rPr lang="en-GB" dirty="0"/>
              <a:t>residents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6882F-66EE-4E48-9C05-8BE063C04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89" y="1440656"/>
            <a:ext cx="3898204" cy="323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509E6-A6F6-42A6-85C5-3284BB265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807" y="3429000"/>
            <a:ext cx="3898205" cy="3097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99113-9E03-4078-A69E-8F3C2F3C2D2B}"/>
              </a:ext>
            </a:extLst>
          </p:cNvPr>
          <p:cNvSpPr txBox="1"/>
          <p:nvPr/>
        </p:nvSpPr>
        <p:spPr>
          <a:xfrm>
            <a:off x="4943475" y="1981709"/>
            <a:ext cx="5390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People live there named </a:t>
            </a:r>
            <a:r>
              <a:rPr lang="en-GB" sz="2000" dirty="0" err="1"/>
              <a:t>Palóc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They have unique 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They wear it now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0867B-2224-4A3B-9EBD-8D898EFC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55" y="4547095"/>
            <a:ext cx="1159090" cy="14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CDB3-A9D3-4F93-B817-D07486F7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88" y="247801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 you for the attention!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F76BC-FEAD-4677-B398-C59673C32D61}"/>
              </a:ext>
            </a:extLst>
          </p:cNvPr>
          <p:cNvSpPr txBox="1"/>
          <p:nvPr/>
        </p:nvSpPr>
        <p:spPr>
          <a:xfrm>
            <a:off x="9630306" y="5734975"/>
            <a:ext cx="2185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Source:</a:t>
            </a:r>
          </a:p>
          <a:p>
            <a:r>
              <a:rPr lang="en-GB" sz="1600" dirty="0"/>
              <a:t>Wikipedia </a:t>
            </a:r>
          </a:p>
          <a:p>
            <a:r>
              <a:rPr lang="en-GB" sz="1600" dirty="0"/>
              <a:t>UNESCO official website</a:t>
            </a:r>
            <a:endParaRPr lang="hu-HU" sz="1600" dirty="0"/>
          </a:p>
          <a:p>
            <a:r>
              <a:rPr lang="hu-HU" sz="1600" dirty="0"/>
              <a:t>Photo </a:t>
            </a:r>
            <a:r>
              <a:rPr lang="hu-HU" sz="1600" dirty="0" err="1"/>
              <a:t>by</a:t>
            </a:r>
            <a:r>
              <a:rPr lang="hu-HU" sz="1600" dirty="0"/>
              <a:t> Balazs Szabo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2601A-AFB0-4532-934D-7E346E308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51" y="5079574"/>
            <a:ext cx="1159090" cy="14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0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Hollókő</vt:lpstr>
      <vt:lpstr>Hollókő village</vt:lpstr>
      <vt:lpstr>Hollókő Castle</vt:lpstr>
      <vt:lpstr>Hollókő residents</vt:lpstr>
      <vt:lpstr>Thank you for the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Hollókő</dc:title>
  <dc:creator>Eszter Poda</dc:creator>
  <cp:lastModifiedBy>Eszter Poda</cp:lastModifiedBy>
  <cp:revision>7</cp:revision>
  <dcterms:created xsi:type="dcterms:W3CDTF">2019-04-27T08:29:02Z</dcterms:created>
  <dcterms:modified xsi:type="dcterms:W3CDTF">2019-04-27T09:11:24Z</dcterms:modified>
</cp:coreProperties>
</file>