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B14F1C2-9404-463F-B9E3-5AF957ADB8F1}" type="datetimeFigureOut">
              <a:rPr lang="es-ES" smtClean="0"/>
              <a:t>02/06/2016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5C213BB-A03C-4738-BC05-804C12536A7B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CARNIVAL IN EUROPE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smtClean="0"/>
              <a:t>PROJECT ETWINNING.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42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ITALY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7" y="2119313"/>
            <a:ext cx="4801949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12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ITALY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17" y="2119313"/>
            <a:ext cx="2900128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32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GREECE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49" y="2119313"/>
            <a:ext cx="4803464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088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FRANCE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597" y="2120900"/>
            <a:ext cx="234235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2818623"/>
            <a:ext cx="3200400" cy="220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21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GREECE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 descr="C:\Users\Usuario\Documents\GRUPO TRABAJO ELENA 15-16.verbatim\GT  eTwinning 2\GT Descubriendo etwinning 15-16\fotos de project\b2b05788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480720" cy="38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2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SPAIN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48" y="2119313"/>
            <a:ext cx="487426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132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SPAIN 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5040559" cy="377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31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PATRAS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_tradnl" dirty="0" smtClean="0"/>
              <a:t>GRECEE</a:t>
            </a:r>
            <a:endParaRPr lang="es-ES" dirty="0"/>
          </a:p>
        </p:txBody>
      </p:sp>
      <p:pic>
        <p:nvPicPr>
          <p:cNvPr id="6146" name="Picture 2" descr="C:\Users\Usuario\Documents\GRUPO TRABAJO ELENA 15-16.verbatim\MAS para gt etwinning\CARNIVAL WORKSHOP IN PATRA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0571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2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23</TotalTime>
  <Words>15</Words>
  <Application>Microsoft Office PowerPoint</Application>
  <PresentationFormat>Presentación en pantalla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Chincheta</vt:lpstr>
      <vt:lpstr>CARNIVAL IN EUROPE</vt:lpstr>
      <vt:lpstr>ITALY</vt:lpstr>
      <vt:lpstr>ITALY</vt:lpstr>
      <vt:lpstr>GREECE</vt:lpstr>
      <vt:lpstr>FRANCE</vt:lpstr>
      <vt:lpstr>GREECE</vt:lpstr>
      <vt:lpstr>SPAIN</vt:lpstr>
      <vt:lpstr>SPAIN </vt:lpstr>
      <vt:lpstr>PATRAS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CARNIVAL IN EUROPE</dc:title>
  <dc:creator>Usuario</dc:creator>
  <cp:lastModifiedBy>Usuario</cp:lastModifiedBy>
  <cp:revision>3</cp:revision>
  <dcterms:created xsi:type="dcterms:W3CDTF">2016-06-01T22:59:08Z</dcterms:created>
  <dcterms:modified xsi:type="dcterms:W3CDTF">2016-06-02T10:31:06Z</dcterms:modified>
</cp:coreProperties>
</file>