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Lst>
  <p:sldSz cy="6858000" cx="12192000"/>
  <p:notesSz cx="6858000" cy="9144000"/>
  <p:embeddedFontLst>
    <p:embeddedFont>
      <p:font typeface="Century Gothic"/>
      <p:regular r:id="rId11"/>
      <p:bold r:id="rId12"/>
      <p:italic r:id="rId13"/>
      <p:boldItalic r:id="rId1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5" roundtripDataSignature="AMtx7mhj8p5DPK9mfxePALAjbXyE3M90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font" Target="fonts/CenturyGothic-regular.fntdata"/><Relationship Id="rId10" Type="http://schemas.openxmlformats.org/officeDocument/2006/relationships/slide" Target="slides/slide6.xml"/><Relationship Id="rId13" Type="http://schemas.openxmlformats.org/officeDocument/2006/relationships/font" Target="fonts/CenturyGothic-italic.fntdata"/><Relationship Id="rId12" Type="http://schemas.openxmlformats.org/officeDocument/2006/relationships/font" Target="fonts/CenturyGothic-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customschemas.google.com/relationships/presentationmetadata" Target="metadata"/><Relationship Id="rId14" Type="http://schemas.openxmlformats.org/officeDocument/2006/relationships/font" Target="fonts/CenturyGothic-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42" name="Shape 42"/>
        <p:cNvGrpSpPr/>
        <p:nvPr/>
      </p:nvGrpSpPr>
      <p:grpSpPr>
        <a:xfrm>
          <a:off x="0" y="0"/>
          <a:ext cx="0" cy="0"/>
          <a:chOff x="0" y="0"/>
          <a:chExt cx="0" cy="0"/>
        </a:xfrm>
      </p:grpSpPr>
      <p:sp>
        <p:nvSpPr>
          <p:cNvPr id="43" name="Google Shape;43;p8"/>
          <p:cNvSpPr txBox="1"/>
          <p:nvPr>
            <p:ph type="ctrTitle"/>
          </p:nvPr>
        </p:nvSpPr>
        <p:spPr>
          <a:xfrm>
            <a:off x="2589213" y="2514600"/>
            <a:ext cx="8915399" cy="226278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FEFEFE"/>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8"/>
          <p:cNvSpPr txBox="1"/>
          <p:nvPr>
            <p:ph idx="1" type="subTitle"/>
          </p:nvPr>
        </p:nvSpPr>
        <p:spPr>
          <a:xfrm>
            <a:off x="2589213" y="4777379"/>
            <a:ext cx="8915399" cy="1126283"/>
          </a:xfrm>
          <a:prstGeom prst="rect">
            <a:avLst/>
          </a:prstGeom>
          <a:noFill/>
          <a:ln>
            <a:noFill/>
          </a:ln>
        </p:spPr>
        <p:txBody>
          <a:bodyPr anchorCtr="0" anchor="t" bIns="45700" lIns="91425" spcFirstLastPara="1" rIns="91425" wrap="square" tIns="45700">
            <a:normAutofit/>
          </a:bodyPr>
          <a:lstStyle>
            <a:lvl1pPr lvl="0" algn="l">
              <a:spcBef>
                <a:spcPts val="1000"/>
              </a:spcBef>
              <a:spcAft>
                <a:spcPts val="0"/>
              </a:spcAft>
              <a:buSzPts val="1800"/>
              <a:buNone/>
              <a:defRPr>
                <a:solidFill>
                  <a:srgbClr val="FEFEFE"/>
                </a:solidFill>
              </a:defRPr>
            </a:lvl1pPr>
            <a:lvl2pPr lvl="1" algn="ctr">
              <a:spcBef>
                <a:spcPts val="1000"/>
              </a:spcBef>
              <a:spcAft>
                <a:spcPts val="0"/>
              </a:spcAft>
              <a:buSzPts val="1600"/>
              <a:buNone/>
              <a:defRPr>
                <a:solidFill>
                  <a:schemeClr val="lt1"/>
                </a:solidFill>
              </a:defRPr>
            </a:lvl2pPr>
            <a:lvl3pPr lvl="2" algn="ctr">
              <a:spcBef>
                <a:spcPts val="1000"/>
              </a:spcBef>
              <a:spcAft>
                <a:spcPts val="0"/>
              </a:spcAft>
              <a:buSzPts val="1400"/>
              <a:buNone/>
              <a:defRPr>
                <a:solidFill>
                  <a:schemeClr val="lt1"/>
                </a:solidFill>
              </a:defRPr>
            </a:lvl3pPr>
            <a:lvl4pPr lvl="3" algn="ctr">
              <a:spcBef>
                <a:spcPts val="1000"/>
              </a:spcBef>
              <a:spcAft>
                <a:spcPts val="0"/>
              </a:spcAft>
              <a:buSzPts val="1200"/>
              <a:buNone/>
              <a:defRPr>
                <a:solidFill>
                  <a:schemeClr val="lt1"/>
                </a:solidFill>
              </a:defRPr>
            </a:lvl4pPr>
            <a:lvl5pPr lvl="4" algn="ctr">
              <a:spcBef>
                <a:spcPts val="1000"/>
              </a:spcBef>
              <a:spcAft>
                <a:spcPts val="0"/>
              </a:spcAft>
              <a:buSzPts val="1200"/>
              <a:buNone/>
              <a:defRPr>
                <a:solidFill>
                  <a:schemeClr val="lt1"/>
                </a:solidFill>
              </a:defRPr>
            </a:lvl5pPr>
            <a:lvl6pPr lvl="5" algn="ctr">
              <a:spcBef>
                <a:spcPts val="1000"/>
              </a:spcBef>
              <a:spcAft>
                <a:spcPts val="0"/>
              </a:spcAft>
              <a:buSzPts val="1200"/>
              <a:buNone/>
              <a:defRPr>
                <a:solidFill>
                  <a:schemeClr val="lt1"/>
                </a:solidFill>
              </a:defRPr>
            </a:lvl6pPr>
            <a:lvl7pPr lvl="6" algn="ctr">
              <a:spcBef>
                <a:spcPts val="1000"/>
              </a:spcBef>
              <a:spcAft>
                <a:spcPts val="0"/>
              </a:spcAft>
              <a:buSzPts val="1200"/>
              <a:buNone/>
              <a:defRPr>
                <a:solidFill>
                  <a:schemeClr val="lt1"/>
                </a:solidFill>
              </a:defRPr>
            </a:lvl7pPr>
            <a:lvl8pPr lvl="7" algn="ctr">
              <a:spcBef>
                <a:spcPts val="1000"/>
              </a:spcBef>
              <a:spcAft>
                <a:spcPts val="0"/>
              </a:spcAft>
              <a:buSzPts val="1200"/>
              <a:buNone/>
              <a:defRPr>
                <a:solidFill>
                  <a:schemeClr val="lt1"/>
                </a:solidFill>
              </a:defRPr>
            </a:lvl8pPr>
            <a:lvl9pPr lvl="8" algn="ctr">
              <a:spcBef>
                <a:spcPts val="1000"/>
              </a:spcBef>
              <a:spcAft>
                <a:spcPts val="0"/>
              </a:spcAft>
              <a:buSzPts val="1200"/>
              <a:buNone/>
              <a:defRPr>
                <a:solidFill>
                  <a:schemeClr val="lt1"/>
                </a:solidFill>
              </a:defRPr>
            </a:lvl9pPr>
          </a:lstStyle>
          <a:p/>
        </p:txBody>
      </p:sp>
      <p:sp>
        <p:nvSpPr>
          <p:cNvPr id="45" name="Google Shape;45;p8"/>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8"/>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8"/>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8" name="Google Shape;48;p8"/>
          <p:cNvSpPr txBox="1"/>
          <p:nvPr>
            <p:ph idx="12" type="sldNum"/>
          </p:nvPr>
        </p:nvSpPr>
        <p:spPr>
          <a:xfrm>
            <a:off x="531812" y="4529540"/>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didascalia">
  <p:cSld name="Titolo e didascalia">
    <p:spTree>
      <p:nvGrpSpPr>
        <p:cNvPr id="108" name="Shape 108"/>
        <p:cNvGrpSpPr/>
        <p:nvPr/>
      </p:nvGrpSpPr>
      <p:grpSpPr>
        <a:xfrm>
          <a:off x="0" y="0"/>
          <a:ext cx="0" cy="0"/>
          <a:chOff x="0" y="0"/>
          <a:chExt cx="0" cy="0"/>
        </a:xfrm>
      </p:grpSpPr>
      <p:sp>
        <p:nvSpPr>
          <p:cNvPr id="109" name="Google Shape;109;p17"/>
          <p:cNvSpPr txBox="1"/>
          <p:nvPr>
            <p:ph type="title"/>
          </p:nvPr>
        </p:nvSpPr>
        <p:spPr>
          <a:xfrm>
            <a:off x="2589212" y="609600"/>
            <a:ext cx="8915399" cy="311704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FEFEFE"/>
              </a:buClr>
              <a:buSzPts val="4800"/>
              <a:buFont typeface="Century Gothic"/>
              <a:buNone/>
              <a:defRPr b="0" sz="4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7"/>
          <p:cNvSpPr txBox="1"/>
          <p:nvPr>
            <p:ph idx="1" type="body"/>
          </p:nvPr>
        </p:nvSpPr>
        <p:spPr>
          <a:xfrm>
            <a:off x="2589212" y="4354046"/>
            <a:ext cx="8915399" cy="1555864"/>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800"/>
              <a:buNone/>
              <a:defRPr sz="1800">
                <a:solidFill>
                  <a:srgbClr val="FEFEFE"/>
                </a:solidFill>
              </a:defRPr>
            </a:lvl1pPr>
            <a:lvl2pPr indent="-228600" lvl="1" marL="914400" algn="l">
              <a:spcBef>
                <a:spcPts val="1000"/>
              </a:spcBef>
              <a:spcAft>
                <a:spcPts val="0"/>
              </a:spcAft>
              <a:buSzPts val="1800"/>
              <a:buNone/>
              <a:defRPr sz="1800">
                <a:solidFill>
                  <a:schemeClr val="lt1"/>
                </a:solidFill>
              </a:defRPr>
            </a:lvl2pPr>
            <a:lvl3pPr indent="-228600" lvl="2" marL="1371600" algn="l">
              <a:spcBef>
                <a:spcPts val="1000"/>
              </a:spcBef>
              <a:spcAft>
                <a:spcPts val="0"/>
              </a:spcAft>
              <a:buSzPts val="1600"/>
              <a:buNone/>
              <a:defRPr sz="1600">
                <a:solidFill>
                  <a:schemeClr val="lt1"/>
                </a:solidFill>
              </a:defRPr>
            </a:lvl3pPr>
            <a:lvl4pPr indent="-228600" lvl="3" marL="1828800" algn="l">
              <a:spcBef>
                <a:spcPts val="1000"/>
              </a:spcBef>
              <a:spcAft>
                <a:spcPts val="0"/>
              </a:spcAft>
              <a:buSzPts val="1400"/>
              <a:buNone/>
              <a:defRPr sz="1400">
                <a:solidFill>
                  <a:schemeClr val="lt1"/>
                </a:solidFill>
              </a:defRPr>
            </a:lvl4pPr>
            <a:lvl5pPr indent="-228600" lvl="4" marL="2286000" algn="l">
              <a:spcBef>
                <a:spcPts val="1000"/>
              </a:spcBef>
              <a:spcAft>
                <a:spcPts val="0"/>
              </a:spcAft>
              <a:buSzPts val="1400"/>
              <a:buNone/>
              <a:defRPr sz="1400">
                <a:solidFill>
                  <a:schemeClr val="lt1"/>
                </a:solidFill>
              </a:defRPr>
            </a:lvl5pPr>
            <a:lvl6pPr indent="-228600" lvl="5" marL="2743200" algn="l">
              <a:spcBef>
                <a:spcPts val="1000"/>
              </a:spcBef>
              <a:spcAft>
                <a:spcPts val="0"/>
              </a:spcAft>
              <a:buSzPts val="1400"/>
              <a:buNone/>
              <a:defRPr sz="1400">
                <a:solidFill>
                  <a:schemeClr val="lt1"/>
                </a:solidFill>
              </a:defRPr>
            </a:lvl6pPr>
            <a:lvl7pPr indent="-228600" lvl="6" marL="3200400" algn="l">
              <a:spcBef>
                <a:spcPts val="1000"/>
              </a:spcBef>
              <a:spcAft>
                <a:spcPts val="0"/>
              </a:spcAft>
              <a:buSzPts val="1400"/>
              <a:buNone/>
              <a:defRPr sz="1400">
                <a:solidFill>
                  <a:schemeClr val="lt1"/>
                </a:solidFill>
              </a:defRPr>
            </a:lvl7pPr>
            <a:lvl8pPr indent="-228600" lvl="7" marL="3657600" algn="l">
              <a:spcBef>
                <a:spcPts val="1000"/>
              </a:spcBef>
              <a:spcAft>
                <a:spcPts val="0"/>
              </a:spcAft>
              <a:buSzPts val="1400"/>
              <a:buNone/>
              <a:defRPr sz="1400">
                <a:solidFill>
                  <a:schemeClr val="lt1"/>
                </a:solidFill>
              </a:defRPr>
            </a:lvl8pPr>
            <a:lvl9pPr indent="-228600" lvl="8" marL="4114800" algn="l">
              <a:spcBef>
                <a:spcPts val="1000"/>
              </a:spcBef>
              <a:spcAft>
                <a:spcPts val="0"/>
              </a:spcAft>
              <a:buSzPts val="1400"/>
              <a:buNone/>
              <a:defRPr sz="1400">
                <a:solidFill>
                  <a:schemeClr val="lt1"/>
                </a:solidFill>
              </a:defRPr>
            </a:lvl9pPr>
          </a:lstStyle>
          <a:p/>
        </p:txBody>
      </p:sp>
      <p:sp>
        <p:nvSpPr>
          <p:cNvPr id="111" name="Google Shape;111;p17"/>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7"/>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7"/>
          <p:cNvSpPr/>
          <p:nvPr/>
        </p:nvSpPr>
        <p:spPr>
          <a:xfrm flipH="1" rot="10800000">
            <a:off x="-4189" y="31781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14" name="Google Shape;114;p17"/>
          <p:cNvSpPr txBox="1"/>
          <p:nvPr>
            <p:ph idx="12" type="sldNum"/>
          </p:nvPr>
        </p:nvSpPr>
        <p:spPr>
          <a:xfrm>
            <a:off x="531812" y="3244139"/>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zione con didascalia">
  <p:cSld name="Citazione con didascalia">
    <p:spTree>
      <p:nvGrpSpPr>
        <p:cNvPr id="115" name="Shape 115"/>
        <p:cNvGrpSpPr/>
        <p:nvPr/>
      </p:nvGrpSpPr>
      <p:grpSpPr>
        <a:xfrm>
          <a:off x="0" y="0"/>
          <a:ext cx="0" cy="0"/>
          <a:chOff x="0" y="0"/>
          <a:chExt cx="0" cy="0"/>
        </a:xfrm>
      </p:grpSpPr>
      <p:sp>
        <p:nvSpPr>
          <p:cNvPr id="116" name="Google Shape;116;p18"/>
          <p:cNvSpPr txBox="1"/>
          <p:nvPr>
            <p:ph type="title"/>
          </p:nvPr>
        </p:nvSpPr>
        <p:spPr>
          <a:xfrm>
            <a:off x="2849949" y="609600"/>
            <a:ext cx="8393926" cy="2895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FEFEFE"/>
              </a:buClr>
              <a:buSzPts val="4800"/>
              <a:buFont typeface="Century Gothic"/>
              <a:buNone/>
              <a:defRPr b="0" sz="4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8"/>
          <p:cNvSpPr txBox="1"/>
          <p:nvPr>
            <p:ph idx="1" type="body"/>
          </p:nvPr>
        </p:nvSpPr>
        <p:spPr>
          <a:xfrm>
            <a:off x="3275012" y="3505200"/>
            <a:ext cx="7536554"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600"/>
              <a:buFont typeface="Century Gothic"/>
              <a:buNone/>
              <a:defRPr sz="1600">
                <a:solidFill>
                  <a:srgbClr val="FEFEFE"/>
                </a:solidFill>
              </a:defRPr>
            </a:lvl1pPr>
            <a:lvl2pPr indent="-228600" lvl="1" marL="914400" algn="l">
              <a:spcBef>
                <a:spcPts val="1000"/>
              </a:spcBef>
              <a:spcAft>
                <a:spcPts val="0"/>
              </a:spcAft>
              <a:buSzPts val="1600"/>
              <a:buFont typeface="Century Gothic"/>
              <a:buNone/>
              <a:defRPr/>
            </a:lvl2pPr>
            <a:lvl3pPr indent="-228600" lvl="2" marL="1371600" algn="l">
              <a:spcBef>
                <a:spcPts val="1000"/>
              </a:spcBef>
              <a:spcAft>
                <a:spcPts val="0"/>
              </a:spcAft>
              <a:buSzPts val="1400"/>
              <a:buFont typeface="Century Gothic"/>
              <a:buNone/>
              <a:defRPr/>
            </a:lvl3pPr>
            <a:lvl4pPr indent="-228600" lvl="3" marL="1828800" algn="l">
              <a:spcBef>
                <a:spcPts val="1000"/>
              </a:spcBef>
              <a:spcAft>
                <a:spcPts val="0"/>
              </a:spcAft>
              <a:buSzPts val="1200"/>
              <a:buFont typeface="Century Gothic"/>
              <a:buNone/>
              <a:defRPr/>
            </a:lvl4pPr>
            <a:lvl5pPr indent="-228600" lvl="4" marL="2286000" algn="l">
              <a:spcBef>
                <a:spcPts val="1000"/>
              </a:spcBef>
              <a:spcAft>
                <a:spcPts val="0"/>
              </a:spcAft>
              <a:buSzPts val="1200"/>
              <a:buFont typeface="Century Gothic"/>
              <a:buNone/>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18" name="Google Shape;118;p18"/>
          <p:cNvSpPr txBox="1"/>
          <p:nvPr>
            <p:ph idx="2" type="body"/>
          </p:nvPr>
        </p:nvSpPr>
        <p:spPr>
          <a:xfrm>
            <a:off x="2589212" y="4354046"/>
            <a:ext cx="8915399" cy="1555864"/>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800"/>
              <a:buNone/>
              <a:defRPr sz="1800">
                <a:solidFill>
                  <a:srgbClr val="FEFEFE"/>
                </a:solidFill>
              </a:defRPr>
            </a:lvl1pPr>
            <a:lvl2pPr indent="-228600" lvl="1" marL="914400" algn="l">
              <a:spcBef>
                <a:spcPts val="1000"/>
              </a:spcBef>
              <a:spcAft>
                <a:spcPts val="0"/>
              </a:spcAft>
              <a:buSzPts val="1800"/>
              <a:buNone/>
              <a:defRPr sz="1800">
                <a:solidFill>
                  <a:schemeClr val="lt1"/>
                </a:solidFill>
              </a:defRPr>
            </a:lvl2pPr>
            <a:lvl3pPr indent="-228600" lvl="2" marL="1371600" algn="l">
              <a:spcBef>
                <a:spcPts val="1000"/>
              </a:spcBef>
              <a:spcAft>
                <a:spcPts val="0"/>
              </a:spcAft>
              <a:buSzPts val="1600"/>
              <a:buNone/>
              <a:defRPr sz="1600">
                <a:solidFill>
                  <a:schemeClr val="lt1"/>
                </a:solidFill>
              </a:defRPr>
            </a:lvl3pPr>
            <a:lvl4pPr indent="-228600" lvl="3" marL="1828800" algn="l">
              <a:spcBef>
                <a:spcPts val="1000"/>
              </a:spcBef>
              <a:spcAft>
                <a:spcPts val="0"/>
              </a:spcAft>
              <a:buSzPts val="1400"/>
              <a:buNone/>
              <a:defRPr sz="1400">
                <a:solidFill>
                  <a:schemeClr val="lt1"/>
                </a:solidFill>
              </a:defRPr>
            </a:lvl4pPr>
            <a:lvl5pPr indent="-228600" lvl="4" marL="2286000" algn="l">
              <a:spcBef>
                <a:spcPts val="1000"/>
              </a:spcBef>
              <a:spcAft>
                <a:spcPts val="0"/>
              </a:spcAft>
              <a:buSzPts val="1400"/>
              <a:buNone/>
              <a:defRPr sz="1400">
                <a:solidFill>
                  <a:schemeClr val="lt1"/>
                </a:solidFill>
              </a:defRPr>
            </a:lvl5pPr>
            <a:lvl6pPr indent="-228600" lvl="5" marL="2743200" algn="l">
              <a:spcBef>
                <a:spcPts val="1000"/>
              </a:spcBef>
              <a:spcAft>
                <a:spcPts val="0"/>
              </a:spcAft>
              <a:buSzPts val="1400"/>
              <a:buNone/>
              <a:defRPr sz="1400">
                <a:solidFill>
                  <a:schemeClr val="lt1"/>
                </a:solidFill>
              </a:defRPr>
            </a:lvl6pPr>
            <a:lvl7pPr indent="-228600" lvl="6" marL="3200400" algn="l">
              <a:spcBef>
                <a:spcPts val="1000"/>
              </a:spcBef>
              <a:spcAft>
                <a:spcPts val="0"/>
              </a:spcAft>
              <a:buSzPts val="1400"/>
              <a:buNone/>
              <a:defRPr sz="1400">
                <a:solidFill>
                  <a:schemeClr val="lt1"/>
                </a:solidFill>
              </a:defRPr>
            </a:lvl7pPr>
            <a:lvl8pPr indent="-228600" lvl="7" marL="3657600" algn="l">
              <a:spcBef>
                <a:spcPts val="1000"/>
              </a:spcBef>
              <a:spcAft>
                <a:spcPts val="0"/>
              </a:spcAft>
              <a:buSzPts val="1400"/>
              <a:buNone/>
              <a:defRPr sz="1400">
                <a:solidFill>
                  <a:schemeClr val="lt1"/>
                </a:solidFill>
              </a:defRPr>
            </a:lvl8pPr>
            <a:lvl9pPr indent="-228600" lvl="8" marL="4114800" algn="l">
              <a:spcBef>
                <a:spcPts val="1000"/>
              </a:spcBef>
              <a:spcAft>
                <a:spcPts val="0"/>
              </a:spcAft>
              <a:buSzPts val="1400"/>
              <a:buNone/>
              <a:defRPr sz="1400">
                <a:solidFill>
                  <a:schemeClr val="lt1"/>
                </a:solidFill>
              </a:defRPr>
            </a:lvl9pPr>
          </a:lstStyle>
          <a:p/>
        </p:txBody>
      </p:sp>
      <p:sp>
        <p:nvSpPr>
          <p:cNvPr id="119" name="Google Shape;119;p18"/>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18"/>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18"/>
          <p:cNvSpPr/>
          <p:nvPr/>
        </p:nvSpPr>
        <p:spPr>
          <a:xfrm flipH="1" rot="10800000">
            <a:off x="-4189" y="31781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22" name="Google Shape;122;p18"/>
          <p:cNvSpPr txBox="1"/>
          <p:nvPr>
            <p:ph idx="12" type="sldNum"/>
          </p:nvPr>
        </p:nvSpPr>
        <p:spPr>
          <a:xfrm>
            <a:off x="531812" y="3244139"/>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
        <p:nvSpPr>
          <p:cNvPr id="123" name="Google Shape;123;p18"/>
          <p:cNvSpPr txBox="1"/>
          <p:nvPr/>
        </p:nvSpPr>
        <p:spPr>
          <a:xfrm>
            <a:off x="2467652" y="648005"/>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it-IT" sz="8000">
                <a:solidFill>
                  <a:schemeClr val="accent1"/>
                </a:solidFill>
                <a:latin typeface="Arial"/>
                <a:ea typeface="Arial"/>
                <a:cs typeface="Arial"/>
                <a:sym typeface="Arial"/>
              </a:rPr>
              <a:t>"</a:t>
            </a:r>
            <a:endParaRPr/>
          </a:p>
        </p:txBody>
      </p:sp>
      <p:sp>
        <p:nvSpPr>
          <p:cNvPr id="124" name="Google Shape;124;p18"/>
          <p:cNvSpPr txBox="1"/>
          <p:nvPr/>
        </p:nvSpPr>
        <p:spPr>
          <a:xfrm>
            <a:off x="11114852" y="290530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it-IT" sz="8000">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da nome">
  <p:cSld name="Scheda nome">
    <p:spTree>
      <p:nvGrpSpPr>
        <p:cNvPr id="125" name="Shape 125"/>
        <p:cNvGrpSpPr/>
        <p:nvPr/>
      </p:nvGrpSpPr>
      <p:grpSpPr>
        <a:xfrm>
          <a:off x="0" y="0"/>
          <a:ext cx="0" cy="0"/>
          <a:chOff x="0" y="0"/>
          <a:chExt cx="0" cy="0"/>
        </a:xfrm>
      </p:grpSpPr>
      <p:sp>
        <p:nvSpPr>
          <p:cNvPr id="126" name="Google Shape;126;p19"/>
          <p:cNvSpPr txBox="1"/>
          <p:nvPr>
            <p:ph type="title"/>
          </p:nvPr>
        </p:nvSpPr>
        <p:spPr>
          <a:xfrm>
            <a:off x="2589213" y="2438400"/>
            <a:ext cx="8915400" cy="2724845"/>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FEFEFE"/>
              </a:buClr>
              <a:buSzPts val="4800"/>
              <a:buFont typeface="Century Gothic"/>
              <a:buNone/>
              <a:defRPr b="0"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9"/>
          <p:cNvSpPr txBox="1"/>
          <p:nvPr>
            <p:ph idx="1" type="body"/>
          </p:nvPr>
        </p:nvSpPr>
        <p:spPr>
          <a:xfrm>
            <a:off x="2589213" y="5181600"/>
            <a:ext cx="8915400" cy="72962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800"/>
              <a:buNone/>
              <a:defRPr>
                <a:solidFill>
                  <a:srgbClr val="FEFEFE"/>
                </a:solidFill>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28" name="Google Shape;128;p19"/>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19"/>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19"/>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31" name="Google Shape;131;p19"/>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da nome citazione">
  <p:cSld name="Scheda nome citazione">
    <p:spTree>
      <p:nvGrpSpPr>
        <p:cNvPr id="132" name="Shape 132"/>
        <p:cNvGrpSpPr/>
        <p:nvPr/>
      </p:nvGrpSpPr>
      <p:grpSpPr>
        <a:xfrm>
          <a:off x="0" y="0"/>
          <a:ext cx="0" cy="0"/>
          <a:chOff x="0" y="0"/>
          <a:chExt cx="0" cy="0"/>
        </a:xfrm>
      </p:grpSpPr>
      <p:sp>
        <p:nvSpPr>
          <p:cNvPr id="133" name="Google Shape;133;p20"/>
          <p:cNvSpPr txBox="1"/>
          <p:nvPr>
            <p:ph type="title"/>
          </p:nvPr>
        </p:nvSpPr>
        <p:spPr>
          <a:xfrm>
            <a:off x="2849949" y="609600"/>
            <a:ext cx="8393926" cy="2895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FEFEFE"/>
              </a:buClr>
              <a:buSzPts val="4800"/>
              <a:buFont typeface="Century Gothic"/>
              <a:buNone/>
              <a:defRPr b="0" sz="4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20"/>
          <p:cNvSpPr txBox="1"/>
          <p:nvPr>
            <p:ph idx="1" type="body"/>
          </p:nvPr>
        </p:nvSpPr>
        <p:spPr>
          <a:xfrm>
            <a:off x="2589212" y="4343400"/>
            <a:ext cx="8915400" cy="838200"/>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2400"/>
              <a:buFont typeface="Century Gothic"/>
              <a:buNone/>
              <a:defRPr sz="2400">
                <a:solidFill>
                  <a:schemeClr val="accent1"/>
                </a:solidFill>
              </a:defRPr>
            </a:lvl1pPr>
            <a:lvl2pPr indent="-228600" lvl="1" marL="914400" algn="l">
              <a:spcBef>
                <a:spcPts val="1000"/>
              </a:spcBef>
              <a:spcAft>
                <a:spcPts val="0"/>
              </a:spcAft>
              <a:buSzPts val="1600"/>
              <a:buFont typeface="Century Gothic"/>
              <a:buNone/>
              <a:defRPr/>
            </a:lvl2pPr>
            <a:lvl3pPr indent="-228600" lvl="2" marL="1371600" algn="l">
              <a:spcBef>
                <a:spcPts val="1000"/>
              </a:spcBef>
              <a:spcAft>
                <a:spcPts val="0"/>
              </a:spcAft>
              <a:buSzPts val="1400"/>
              <a:buFont typeface="Century Gothic"/>
              <a:buNone/>
              <a:defRPr/>
            </a:lvl3pPr>
            <a:lvl4pPr indent="-228600" lvl="3" marL="1828800" algn="l">
              <a:spcBef>
                <a:spcPts val="1000"/>
              </a:spcBef>
              <a:spcAft>
                <a:spcPts val="0"/>
              </a:spcAft>
              <a:buSzPts val="1200"/>
              <a:buFont typeface="Century Gothic"/>
              <a:buNone/>
              <a:defRPr/>
            </a:lvl4pPr>
            <a:lvl5pPr indent="-228600" lvl="4" marL="2286000" algn="l">
              <a:spcBef>
                <a:spcPts val="1000"/>
              </a:spcBef>
              <a:spcAft>
                <a:spcPts val="0"/>
              </a:spcAft>
              <a:buSzPts val="1200"/>
              <a:buFont typeface="Century Gothic"/>
              <a:buNone/>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35" name="Google Shape;135;p20"/>
          <p:cNvSpPr txBox="1"/>
          <p:nvPr>
            <p:ph idx="2" type="body"/>
          </p:nvPr>
        </p:nvSpPr>
        <p:spPr>
          <a:xfrm>
            <a:off x="2589213" y="5181600"/>
            <a:ext cx="8915400" cy="72962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800"/>
              <a:buNone/>
              <a:defRPr>
                <a:solidFill>
                  <a:srgbClr val="FEFEFE"/>
                </a:solidFill>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36" name="Google Shape;136;p20"/>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20"/>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0"/>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39" name="Google Shape;139;p20"/>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
        <p:nvSpPr>
          <p:cNvPr id="140" name="Google Shape;140;p20"/>
          <p:cNvSpPr txBox="1"/>
          <p:nvPr/>
        </p:nvSpPr>
        <p:spPr>
          <a:xfrm>
            <a:off x="2467652" y="648005"/>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it-IT" sz="8000">
                <a:solidFill>
                  <a:schemeClr val="accent1"/>
                </a:solidFill>
                <a:latin typeface="Arial"/>
                <a:ea typeface="Arial"/>
                <a:cs typeface="Arial"/>
                <a:sym typeface="Arial"/>
              </a:rPr>
              <a:t>"</a:t>
            </a:r>
            <a:endParaRPr/>
          </a:p>
        </p:txBody>
      </p:sp>
      <p:sp>
        <p:nvSpPr>
          <p:cNvPr id="141" name="Google Shape;141;p20"/>
          <p:cNvSpPr txBox="1"/>
          <p:nvPr/>
        </p:nvSpPr>
        <p:spPr>
          <a:xfrm>
            <a:off x="11114852" y="290530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it-IT" sz="8000">
                <a:solidFill>
                  <a:schemeClr val="accent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o o falso">
  <p:cSld name="Vero o falso">
    <p:spTree>
      <p:nvGrpSpPr>
        <p:cNvPr id="142" name="Shape 142"/>
        <p:cNvGrpSpPr/>
        <p:nvPr/>
      </p:nvGrpSpPr>
      <p:grpSpPr>
        <a:xfrm>
          <a:off x="0" y="0"/>
          <a:ext cx="0" cy="0"/>
          <a:chOff x="0" y="0"/>
          <a:chExt cx="0" cy="0"/>
        </a:xfrm>
      </p:grpSpPr>
      <p:sp>
        <p:nvSpPr>
          <p:cNvPr id="143" name="Google Shape;143;p21"/>
          <p:cNvSpPr txBox="1"/>
          <p:nvPr>
            <p:ph type="title"/>
          </p:nvPr>
        </p:nvSpPr>
        <p:spPr>
          <a:xfrm>
            <a:off x="2589212" y="627407"/>
            <a:ext cx="8915399" cy="288002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FEFEFE"/>
              </a:buClr>
              <a:buSzPts val="4800"/>
              <a:buFont typeface="Century Gothic"/>
              <a:buNone/>
              <a:defRPr b="0"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21"/>
          <p:cNvSpPr txBox="1"/>
          <p:nvPr>
            <p:ph idx="1" type="body"/>
          </p:nvPr>
        </p:nvSpPr>
        <p:spPr>
          <a:xfrm>
            <a:off x="2589212" y="4343400"/>
            <a:ext cx="8915400" cy="838200"/>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2400"/>
              <a:buFont typeface="Century Gothic"/>
              <a:buNone/>
              <a:defRPr sz="2400">
                <a:solidFill>
                  <a:schemeClr val="accent1"/>
                </a:solidFill>
              </a:defRPr>
            </a:lvl1pPr>
            <a:lvl2pPr indent="-228600" lvl="1" marL="914400" algn="l">
              <a:spcBef>
                <a:spcPts val="1000"/>
              </a:spcBef>
              <a:spcAft>
                <a:spcPts val="0"/>
              </a:spcAft>
              <a:buSzPts val="1600"/>
              <a:buFont typeface="Century Gothic"/>
              <a:buNone/>
              <a:defRPr/>
            </a:lvl2pPr>
            <a:lvl3pPr indent="-228600" lvl="2" marL="1371600" algn="l">
              <a:spcBef>
                <a:spcPts val="1000"/>
              </a:spcBef>
              <a:spcAft>
                <a:spcPts val="0"/>
              </a:spcAft>
              <a:buSzPts val="1400"/>
              <a:buFont typeface="Century Gothic"/>
              <a:buNone/>
              <a:defRPr/>
            </a:lvl3pPr>
            <a:lvl4pPr indent="-228600" lvl="3" marL="1828800" algn="l">
              <a:spcBef>
                <a:spcPts val="1000"/>
              </a:spcBef>
              <a:spcAft>
                <a:spcPts val="0"/>
              </a:spcAft>
              <a:buSzPts val="1200"/>
              <a:buFont typeface="Century Gothic"/>
              <a:buNone/>
              <a:defRPr/>
            </a:lvl4pPr>
            <a:lvl5pPr indent="-228600" lvl="4" marL="2286000" algn="l">
              <a:spcBef>
                <a:spcPts val="1000"/>
              </a:spcBef>
              <a:spcAft>
                <a:spcPts val="0"/>
              </a:spcAft>
              <a:buSzPts val="1200"/>
              <a:buFont typeface="Century Gothic"/>
              <a:buNone/>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45" name="Google Shape;145;p21"/>
          <p:cNvSpPr txBox="1"/>
          <p:nvPr>
            <p:ph idx="2" type="body"/>
          </p:nvPr>
        </p:nvSpPr>
        <p:spPr>
          <a:xfrm>
            <a:off x="2589213" y="5181600"/>
            <a:ext cx="8915400" cy="72962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800"/>
              <a:buNone/>
              <a:defRPr>
                <a:solidFill>
                  <a:srgbClr val="FEFEFE"/>
                </a:solidFill>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46" name="Google Shape;146;p21"/>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21"/>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21"/>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49" name="Google Shape;149;p21"/>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150" name="Shape 150"/>
        <p:cNvGrpSpPr/>
        <p:nvPr/>
      </p:nvGrpSpPr>
      <p:grpSpPr>
        <a:xfrm>
          <a:off x="0" y="0"/>
          <a:ext cx="0" cy="0"/>
          <a:chOff x="0" y="0"/>
          <a:chExt cx="0" cy="0"/>
        </a:xfrm>
      </p:grpSpPr>
      <p:sp>
        <p:nvSpPr>
          <p:cNvPr id="151" name="Google Shape;151;p22"/>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FEFEF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22"/>
          <p:cNvSpPr txBox="1"/>
          <p:nvPr>
            <p:ph idx="1" type="body"/>
          </p:nvPr>
        </p:nvSpPr>
        <p:spPr>
          <a:xfrm rot="5400000">
            <a:off x="5103812" y="-381000"/>
            <a:ext cx="3886200" cy="8915400"/>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53" name="Google Shape;153;p22"/>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22"/>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22"/>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56" name="Google Shape;156;p22"/>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verticale e testo" type="vertTitleAndTx">
  <p:cSld name="VERTICAL_TITLE_AND_VERTICAL_TEXT">
    <p:spTree>
      <p:nvGrpSpPr>
        <p:cNvPr id="157" name="Shape 157"/>
        <p:cNvGrpSpPr/>
        <p:nvPr/>
      </p:nvGrpSpPr>
      <p:grpSpPr>
        <a:xfrm>
          <a:off x="0" y="0"/>
          <a:ext cx="0" cy="0"/>
          <a:chOff x="0" y="0"/>
          <a:chExt cx="0" cy="0"/>
        </a:xfrm>
      </p:grpSpPr>
      <p:sp>
        <p:nvSpPr>
          <p:cNvPr id="158" name="Google Shape;158;p23"/>
          <p:cNvSpPr txBox="1"/>
          <p:nvPr>
            <p:ph type="title"/>
          </p:nvPr>
        </p:nvSpPr>
        <p:spPr>
          <a:xfrm rot="5400000">
            <a:off x="7756704" y="2165513"/>
            <a:ext cx="5283817" cy="2207601"/>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FEFEF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23"/>
          <p:cNvSpPr txBox="1"/>
          <p:nvPr>
            <p:ph idx="1" type="body"/>
          </p:nvPr>
        </p:nvSpPr>
        <p:spPr>
          <a:xfrm rot="5400000">
            <a:off x="3185803" y="30814"/>
            <a:ext cx="5283817" cy="6477000"/>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60" name="Google Shape;160;p23"/>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23"/>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23"/>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63" name="Google Shape;163;p23"/>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49" name="Shape 49"/>
        <p:cNvGrpSpPr/>
        <p:nvPr/>
      </p:nvGrpSpPr>
      <p:grpSpPr>
        <a:xfrm>
          <a:off x="0" y="0"/>
          <a:ext cx="0" cy="0"/>
          <a:chOff x="0" y="0"/>
          <a:chExt cx="0" cy="0"/>
        </a:xfrm>
      </p:grpSpPr>
      <p:sp>
        <p:nvSpPr>
          <p:cNvPr id="50" name="Google Shape;50;p9"/>
          <p:cNvSpPr txBox="1"/>
          <p:nvPr>
            <p:ph type="title"/>
          </p:nvPr>
        </p:nvSpPr>
        <p:spPr>
          <a:xfrm>
            <a:off x="2592925" y="624110"/>
            <a:ext cx="8911687" cy="128089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FEFEF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9"/>
          <p:cNvSpPr txBox="1"/>
          <p:nvPr>
            <p:ph idx="1" type="body"/>
          </p:nvPr>
        </p:nvSpPr>
        <p:spPr>
          <a:xfrm>
            <a:off x="2589212" y="2133600"/>
            <a:ext cx="8915400" cy="3777622"/>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52" name="Google Shape;52;p9"/>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9"/>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9"/>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5" name="Google Shape;55;p9"/>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56" name="Shape 56"/>
        <p:cNvGrpSpPr/>
        <p:nvPr/>
      </p:nvGrpSpPr>
      <p:grpSpPr>
        <a:xfrm>
          <a:off x="0" y="0"/>
          <a:ext cx="0" cy="0"/>
          <a:chOff x="0" y="0"/>
          <a:chExt cx="0" cy="0"/>
        </a:xfrm>
      </p:grpSpPr>
      <p:sp>
        <p:nvSpPr>
          <p:cNvPr id="57" name="Google Shape;57;p10"/>
          <p:cNvSpPr txBox="1"/>
          <p:nvPr>
            <p:ph type="title"/>
          </p:nvPr>
        </p:nvSpPr>
        <p:spPr>
          <a:xfrm>
            <a:off x="2589212" y="2058750"/>
            <a:ext cx="8915399" cy="1468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FEFEFE"/>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txBox="1"/>
          <p:nvPr>
            <p:ph idx="1" type="body"/>
          </p:nvPr>
        </p:nvSpPr>
        <p:spPr>
          <a:xfrm>
            <a:off x="2589212" y="3530129"/>
            <a:ext cx="8915399"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2000"/>
              <a:buNone/>
              <a:defRPr sz="2000">
                <a:solidFill>
                  <a:srgbClr val="FEFEFE"/>
                </a:solidFill>
              </a:defRPr>
            </a:lvl1pPr>
            <a:lvl2pPr indent="-228600" lvl="1" marL="914400" algn="l">
              <a:spcBef>
                <a:spcPts val="1000"/>
              </a:spcBef>
              <a:spcAft>
                <a:spcPts val="0"/>
              </a:spcAft>
              <a:buSzPts val="1800"/>
              <a:buNone/>
              <a:defRPr sz="1800">
                <a:solidFill>
                  <a:schemeClr val="lt1"/>
                </a:solidFill>
              </a:defRPr>
            </a:lvl2pPr>
            <a:lvl3pPr indent="-228600" lvl="2" marL="1371600" algn="l">
              <a:spcBef>
                <a:spcPts val="1000"/>
              </a:spcBef>
              <a:spcAft>
                <a:spcPts val="0"/>
              </a:spcAft>
              <a:buSzPts val="1600"/>
              <a:buNone/>
              <a:defRPr sz="1600">
                <a:solidFill>
                  <a:schemeClr val="lt1"/>
                </a:solidFill>
              </a:defRPr>
            </a:lvl3pPr>
            <a:lvl4pPr indent="-228600" lvl="3" marL="1828800" algn="l">
              <a:spcBef>
                <a:spcPts val="1000"/>
              </a:spcBef>
              <a:spcAft>
                <a:spcPts val="0"/>
              </a:spcAft>
              <a:buSzPts val="1400"/>
              <a:buNone/>
              <a:defRPr sz="1400">
                <a:solidFill>
                  <a:schemeClr val="lt1"/>
                </a:solidFill>
              </a:defRPr>
            </a:lvl4pPr>
            <a:lvl5pPr indent="-228600" lvl="4" marL="2286000" algn="l">
              <a:spcBef>
                <a:spcPts val="1000"/>
              </a:spcBef>
              <a:spcAft>
                <a:spcPts val="0"/>
              </a:spcAft>
              <a:buSzPts val="1400"/>
              <a:buNone/>
              <a:defRPr sz="1400">
                <a:solidFill>
                  <a:schemeClr val="lt1"/>
                </a:solidFill>
              </a:defRPr>
            </a:lvl5pPr>
            <a:lvl6pPr indent="-228600" lvl="5" marL="2743200" algn="l">
              <a:spcBef>
                <a:spcPts val="1000"/>
              </a:spcBef>
              <a:spcAft>
                <a:spcPts val="0"/>
              </a:spcAft>
              <a:buSzPts val="1400"/>
              <a:buNone/>
              <a:defRPr sz="1400">
                <a:solidFill>
                  <a:schemeClr val="lt1"/>
                </a:solidFill>
              </a:defRPr>
            </a:lvl6pPr>
            <a:lvl7pPr indent="-228600" lvl="6" marL="3200400" algn="l">
              <a:spcBef>
                <a:spcPts val="1000"/>
              </a:spcBef>
              <a:spcAft>
                <a:spcPts val="0"/>
              </a:spcAft>
              <a:buSzPts val="1400"/>
              <a:buNone/>
              <a:defRPr sz="1400">
                <a:solidFill>
                  <a:schemeClr val="lt1"/>
                </a:solidFill>
              </a:defRPr>
            </a:lvl7pPr>
            <a:lvl8pPr indent="-228600" lvl="7" marL="3657600" algn="l">
              <a:spcBef>
                <a:spcPts val="1000"/>
              </a:spcBef>
              <a:spcAft>
                <a:spcPts val="0"/>
              </a:spcAft>
              <a:buSzPts val="1400"/>
              <a:buNone/>
              <a:defRPr sz="1400">
                <a:solidFill>
                  <a:schemeClr val="lt1"/>
                </a:solidFill>
              </a:defRPr>
            </a:lvl8pPr>
            <a:lvl9pPr indent="-228600" lvl="8" marL="4114800" algn="l">
              <a:spcBef>
                <a:spcPts val="1000"/>
              </a:spcBef>
              <a:spcAft>
                <a:spcPts val="0"/>
              </a:spcAft>
              <a:buSzPts val="1400"/>
              <a:buNone/>
              <a:defRPr sz="1400">
                <a:solidFill>
                  <a:schemeClr val="lt1"/>
                </a:solidFill>
              </a:defRPr>
            </a:lvl9pPr>
          </a:lstStyle>
          <a:p/>
        </p:txBody>
      </p:sp>
      <p:sp>
        <p:nvSpPr>
          <p:cNvPr id="59" name="Google Shape;59;p10"/>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0"/>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10"/>
          <p:cNvSpPr/>
          <p:nvPr/>
        </p:nvSpPr>
        <p:spPr>
          <a:xfrm flipH="1" rot="10800000">
            <a:off x="-4189" y="31781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2" name="Google Shape;62;p10"/>
          <p:cNvSpPr txBox="1"/>
          <p:nvPr>
            <p:ph idx="12" type="sldNum"/>
          </p:nvPr>
        </p:nvSpPr>
        <p:spPr>
          <a:xfrm>
            <a:off x="531812" y="3244139"/>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63" name="Shape 63"/>
        <p:cNvGrpSpPr/>
        <p:nvPr/>
      </p:nvGrpSpPr>
      <p:grpSpPr>
        <a:xfrm>
          <a:off x="0" y="0"/>
          <a:ext cx="0" cy="0"/>
          <a:chOff x="0" y="0"/>
          <a:chExt cx="0" cy="0"/>
        </a:xfrm>
      </p:grpSpPr>
      <p:sp>
        <p:nvSpPr>
          <p:cNvPr id="64" name="Google Shape;64;p11"/>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FEFEF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1"/>
          <p:cNvSpPr txBox="1"/>
          <p:nvPr>
            <p:ph idx="1" type="body"/>
          </p:nvPr>
        </p:nvSpPr>
        <p:spPr>
          <a:xfrm>
            <a:off x="2589212" y="2133600"/>
            <a:ext cx="4313864" cy="3777622"/>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66" name="Google Shape;66;p11"/>
          <p:cNvSpPr txBox="1"/>
          <p:nvPr>
            <p:ph idx="2" type="body"/>
          </p:nvPr>
        </p:nvSpPr>
        <p:spPr>
          <a:xfrm>
            <a:off x="7190747" y="2126222"/>
            <a:ext cx="4313864" cy="3777622"/>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67" name="Google Shape;67;p11"/>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1"/>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1"/>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0" name="Google Shape;70;p11"/>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71" name="Shape 71"/>
        <p:cNvGrpSpPr/>
        <p:nvPr/>
      </p:nvGrpSpPr>
      <p:grpSpPr>
        <a:xfrm>
          <a:off x="0" y="0"/>
          <a:ext cx="0" cy="0"/>
          <a:chOff x="0" y="0"/>
          <a:chExt cx="0" cy="0"/>
        </a:xfrm>
      </p:grpSpPr>
      <p:sp>
        <p:nvSpPr>
          <p:cNvPr id="72" name="Google Shape;72;p12"/>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FEFEF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2"/>
          <p:cNvSpPr txBox="1"/>
          <p:nvPr>
            <p:ph idx="1" type="body"/>
          </p:nvPr>
        </p:nvSpPr>
        <p:spPr>
          <a:xfrm>
            <a:off x="2939373" y="1972703"/>
            <a:ext cx="3992732"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2400"/>
              <a:buNone/>
              <a:defRPr b="0" sz="2400"/>
            </a:lvl1pPr>
            <a:lvl2pPr indent="-228600" lvl="1" marL="914400" algn="l">
              <a:spcBef>
                <a:spcPts val="1000"/>
              </a:spcBef>
              <a:spcAft>
                <a:spcPts val="0"/>
              </a:spcAft>
              <a:buSzPts val="2000"/>
              <a:buNone/>
              <a:defRPr b="1" sz="2000"/>
            </a:lvl2pPr>
            <a:lvl3pPr indent="-228600" lvl="2" marL="1371600" algn="l">
              <a:spcBef>
                <a:spcPts val="1000"/>
              </a:spcBef>
              <a:spcAft>
                <a:spcPts val="0"/>
              </a:spcAft>
              <a:buSzPts val="1800"/>
              <a:buNone/>
              <a:defRPr b="1" sz="1800"/>
            </a:lvl3pPr>
            <a:lvl4pPr indent="-228600" lvl="3" marL="1828800" algn="l">
              <a:spcBef>
                <a:spcPts val="1000"/>
              </a:spcBef>
              <a:spcAft>
                <a:spcPts val="0"/>
              </a:spcAft>
              <a:buSzPts val="1600"/>
              <a:buNone/>
              <a:defRPr b="1" sz="1600"/>
            </a:lvl4pPr>
            <a:lvl5pPr indent="-228600" lvl="4" marL="2286000" algn="l">
              <a:spcBef>
                <a:spcPts val="1000"/>
              </a:spcBef>
              <a:spcAft>
                <a:spcPts val="0"/>
              </a:spcAft>
              <a:buSzPts val="1600"/>
              <a:buNone/>
              <a:defRPr b="1" sz="1600"/>
            </a:lvl5pPr>
            <a:lvl6pPr indent="-228600" lvl="5" marL="2743200" algn="l">
              <a:spcBef>
                <a:spcPts val="1000"/>
              </a:spcBef>
              <a:spcAft>
                <a:spcPts val="0"/>
              </a:spcAft>
              <a:buSzPts val="1600"/>
              <a:buNone/>
              <a:defRPr b="1" sz="1600"/>
            </a:lvl6pPr>
            <a:lvl7pPr indent="-228600" lvl="6" marL="3200400" algn="l">
              <a:spcBef>
                <a:spcPts val="1000"/>
              </a:spcBef>
              <a:spcAft>
                <a:spcPts val="0"/>
              </a:spcAft>
              <a:buSzPts val="1600"/>
              <a:buNone/>
              <a:defRPr b="1" sz="1600"/>
            </a:lvl7pPr>
            <a:lvl8pPr indent="-228600" lvl="7" marL="3657600" algn="l">
              <a:spcBef>
                <a:spcPts val="1000"/>
              </a:spcBef>
              <a:spcAft>
                <a:spcPts val="0"/>
              </a:spcAft>
              <a:buSzPts val="1600"/>
              <a:buNone/>
              <a:defRPr b="1" sz="1600"/>
            </a:lvl8pPr>
            <a:lvl9pPr indent="-228600" lvl="8" marL="4114800" algn="l">
              <a:spcBef>
                <a:spcPts val="1000"/>
              </a:spcBef>
              <a:spcAft>
                <a:spcPts val="0"/>
              </a:spcAft>
              <a:buSzPts val="1600"/>
              <a:buNone/>
              <a:defRPr b="1" sz="1600"/>
            </a:lvl9pPr>
          </a:lstStyle>
          <a:p/>
        </p:txBody>
      </p:sp>
      <p:sp>
        <p:nvSpPr>
          <p:cNvPr id="74" name="Google Shape;74;p12"/>
          <p:cNvSpPr txBox="1"/>
          <p:nvPr>
            <p:ph idx="2" type="body"/>
          </p:nvPr>
        </p:nvSpPr>
        <p:spPr>
          <a:xfrm>
            <a:off x="2589212" y="2548966"/>
            <a:ext cx="4342893" cy="3354060"/>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75" name="Google Shape;75;p12"/>
          <p:cNvSpPr txBox="1"/>
          <p:nvPr>
            <p:ph idx="3" type="body"/>
          </p:nvPr>
        </p:nvSpPr>
        <p:spPr>
          <a:xfrm>
            <a:off x="7506629" y="1969475"/>
            <a:ext cx="3999001"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2400"/>
              <a:buNone/>
              <a:defRPr b="0" sz="2400"/>
            </a:lvl1pPr>
            <a:lvl2pPr indent="-228600" lvl="1" marL="914400" algn="l">
              <a:spcBef>
                <a:spcPts val="1000"/>
              </a:spcBef>
              <a:spcAft>
                <a:spcPts val="0"/>
              </a:spcAft>
              <a:buSzPts val="2000"/>
              <a:buNone/>
              <a:defRPr b="1" sz="2000"/>
            </a:lvl2pPr>
            <a:lvl3pPr indent="-228600" lvl="2" marL="1371600" algn="l">
              <a:spcBef>
                <a:spcPts val="1000"/>
              </a:spcBef>
              <a:spcAft>
                <a:spcPts val="0"/>
              </a:spcAft>
              <a:buSzPts val="1800"/>
              <a:buNone/>
              <a:defRPr b="1" sz="1800"/>
            </a:lvl3pPr>
            <a:lvl4pPr indent="-228600" lvl="3" marL="1828800" algn="l">
              <a:spcBef>
                <a:spcPts val="1000"/>
              </a:spcBef>
              <a:spcAft>
                <a:spcPts val="0"/>
              </a:spcAft>
              <a:buSzPts val="1600"/>
              <a:buNone/>
              <a:defRPr b="1" sz="1600"/>
            </a:lvl4pPr>
            <a:lvl5pPr indent="-228600" lvl="4" marL="2286000" algn="l">
              <a:spcBef>
                <a:spcPts val="1000"/>
              </a:spcBef>
              <a:spcAft>
                <a:spcPts val="0"/>
              </a:spcAft>
              <a:buSzPts val="1600"/>
              <a:buNone/>
              <a:defRPr b="1" sz="1600"/>
            </a:lvl5pPr>
            <a:lvl6pPr indent="-228600" lvl="5" marL="2743200" algn="l">
              <a:spcBef>
                <a:spcPts val="1000"/>
              </a:spcBef>
              <a:spcAft>
                <a:spcPts val="0"/>
              </a:spcAft>
              <a:buSzPts val="1600"/>
              <a:buNone/>
              <a:defRPr b="1" sz="1600"/>
            </a:lvl6pPr>
            <a:lvl7pPr indent="-228600" lvl="6" marL="3200400" algn="l">
              <a:spcBef>
                <a:spcPts val="1000"/>
              </a:spcBef>
              <a:spcAft>
                <a:spcPts val="0"/>
              </a:spcAft>
              <a:buSzPts val="1600"/>
              <a:buNone/>
              <a:defRPr b="1" sz="1600"/>
            </a:lvl7pPr>
            <a:lvl8pPr indent="-228600" lvl="7" marL="3657600" algn="l">
              <a:spcBef>
                <a:spcPts val="1000"/>
              </a:spcBef>
              <a:spcAft>
                <a:spcPts val="0"/>
              </a:spcAft>
              <a:buSzPts val="1600"/>
              <a:buNone/>
              <a:defRPr b="1" sz="1600"/>
            </a:lvl8pPr>
            <a:lvl9pPr indent="-228600" lvl="8" marL="4114800" algn="l">
              <a:spcBef>
                <a:spcPts val="1000"/>
              </a:spcBef>
              <a:spcAft>
                <a:spcPts val="0"/>
              </a:spcAft>
              <a:buSzPts val="1600"/>
              <a:buNone/>
              <a:defRPr b="1" sz="1600"/>
            </a:lvl9pPr>
          </a:lstStyle>
          <a:p/>
        </p:txBody>
      </p:sp>
      <p:sp>
        <p:nvSpPr>
          <p:cNvPr id="76" name="Google Shape;76;p12"/>
          <p:cNvSpPr txBox="1"/>
          <p:nvPr>
            <p:ph idx="4" type="body"/>
          </p:nvPr>
        </p:nvSpPr>
        <p:spPr>
          <a:xfrm>
            <a:off x="7166957" y="2545738"/>
            <a:ext cx="4338674" cy="3354060"/>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77" name="Google Shape;77;p12"/>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80" name="Google Shape;80;p12"/>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81" name="Shape 81"/>
        <p:cNvGrpSpPr/>
        <p:nvPr/>
      </p:nvGrpSpPr>
      <p:grpSpPr>
        <a:xfrm>
          <a:off x="0" y="0"/>
          <a:ext cx="0" cy="0"/>
          <a:chOff x="0" y="0"/>
          <a:chExt cx="0" cy="0"/>
        </a:xfrm>
      </p:grpSpPr>
      <p:sp>
        <p:nvSpPr>
          <p:cNvPr id="82" name="Google Shape;82;p13"/>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FEFEF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3"/>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3"/>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3"/>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86" name="Google Shape;86;p13"/>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o" type="blank">
  <p:cSld name="BLANK">
    <p:spTree>
      <p:nvGrpSpPr>
        <p:cNvPr id="87" name="Shape 87"/>
        <p:cNvGrpSpPr/>
        <p:nvPr/>
      </p:nvGrpSpPr>
      <p:grpSpPr>
        <a:xfrm>
          <a:off x="0" y="0"/>
          <a:ext cx="0" cy="0"/>
          <a:chOff x="0" y="0"/>
          <a:chExt cx="0" cy="0"/>
        </a:xfrm>
      </p:grpSpPr>
      <p:sp>
        <p:nvSpPr>
          <p:cNvPr id="88" name="Google Shape;88;p14"/>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4"/>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4"/>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1" name="Google Shape;91;p14"/>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92" name="Shape 92"/>
        <p:cNvGrpSpPr/>
        <p:nvPr/>
      </p:nvGrpSpPr>
      <p:grpSpPr>
        <a:xfrm>
          <a:off x="0" y="0"/>
          <a:ext cx="0" cy="0"/>
          <a:chOff x="0" y="0"/>
          <a:chExt cx="0" cy="0"/>
        </a:xfrm>
      </p:grpSpPr>
      <p:sp>
        <p:nvSpPr>
          <p:cNvPr id="93" name="Google Shape;93;p15"/>
          <p:cNvSpPr txBox="1"/>
          <p:nvPr>
            <p:ph type="title"/>
          </p:nvPr>
        </p:nvSpPr>
        <p:spPr>
          <a:xfrm>
            <a:off x="2589212" y="446088"/>
            <a:ext cx="3505199" cy="976312"/>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FEFEFE"/>
              </a:buClr>
              <a:buSzPts val="2000"/>
              <a:buFont typeface="Century Gothic"/>
              <a:buNone/>
              <a:defRPr b="0"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5"/>
          <p:cNvSpPr txBox="1"/>
          <p:nvPr>
            <p:ph idx="1" type="body"/>
          </p:nvPr>
        </p:nvSpPr>
        <p:spPr>
          <a:xfrm>
            <a:off x="6323012" y="446088"/>
            <a:ext cx="5181600" cy="5414963"/>
          </a:xfrm>
          <a:prstGeom prst="rect">
            <a:avLst/>
          </a:prstGeom>
          <a:noFill/>
          <a:ln>
            <a:noFill/>
          </a:ln>
        </p:spPr>
        <p:txBody>
          <a:bodyPr anchorCtr="0" anchor="ctr"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95" name="Google Shape;95;p15"/>
          <p:cNvSpPr txBox="1"/>
          <p:nvPr>
            <p:ph idx="2" type="body"/>
          </p:nvPr>
        </p:nvSpPr>
        <p:spPr>
          <a:xfrm>
            <a:off x="2589212" y="1598613"/>
            <a:ext cx="3505199" cy="4262436"/>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00"/>
              <a:buNone/>
              <a:defRPr sz="1400"/>
            </a:lvl1pPr>
            <a:lvl2pPr indent="-228600" lvl="1" marL="914400" algn="l">
              <a:spcBef>
                <a:spcPts val="1000"/>
              </a:spcBef>
              <a:spcAft>
                <a:spcPts val="0"/>
              </a:spcAft>
              <a:buSzPts val="1200"/>
              <a:buNone/>
              <a:defRPr sz="1200"/>
            </a:lvl2pPr>
            <a:lvl3pPr indent="-228600" lvl="2" marL="1371600" algn="l">
              <a:spcBef>
                <a:spcPts val="1000"/>
              </a:spcBef>
              <a:spcAft>
                <a:spcPts val="0"/>
              </a:spcAft>
              <a:buSzPts val="1000"/>
              <a:buNone/>
              <a:defRPr sz="1000"/>
            </a:lvl3pPr>
            <a:lvl4pPr indent="-228600" lvl="3" marL="1828800" algn="l">
              <a:spcBef>
                <a:spcPts val="1000"/>
              </a:spcBef>
              <a:spcAft>
                <a:spcPts val="0"/>
              </a:spcAft>
              <a:buSzPts val="900"/>
              <a:buNone/>
              <a:defRPr sz="900"/>
            </a:lvl4pPr>
            <a:lvl5pPr indent="-228600" lvl="4" marL="2286000" algn="l">
              <a:spcBef>
                <a:spcPts val="1000"/>
              </a:spcBef>
              <a:spcAft>
                <a:spcPts val="0"/>
              </a:spcAft>
              <a:buSzPts val="900"/>
              <a:buNone/>
              <a:defRPr sz="900"/>
            </a:lvl5pPr>
            <a:lvl6pPr indent="-228600" lvl="5" marL="2743200" algn="l">
              <a:spcBef>
                <a:spcPts val="1000"/>
              </a:spcBef>
              <a:spcAft>
                <a:spcPts val="0"/>
              </a:spcAft>
              <a:buSzPts val="900"/>
              <a:buNone/>
              <a:defRPr sz="900"/>
            </a:lvl6pPr>
            <a:lvl7pPr indent="-228600" lvl="6" marL="3200400" algn="l">
              <a:spcBef>
                <a:spcPts val="1000"/>
              </a:spcBef>
              <a:spcAft>
                <a:spcPts val="0"/>
              </a:spcAft>
              <a:buSzPts val="900"/>
              <a:buNone/>
              <a:defRPr sz="900"/>
            </a:lvl7pPr>
            <a:lvl8pPr indent="-228600" lvl="7" marL="3657600" algn="l">
              <a:spcBef>
                <a:spcPts val="1000"/>
              </a:spcBef>
              <a:spcAft>
                <a:spcPts val="0"/>
              </a:spcAft>
              <a:buSzPts val="900"/>
              <a:buNone/>
              <a:defRPr sz="900"/>
            </a:lvl8pPr>
            <a:lvl9pPr indent="-228600" lvl="8" marL="4114800" algn="l">
              <a:spcBef>
                <a:spcPts val="1000"/>
              </a:spcBef>
              <a:spcAft>
                <a:spcPts val="0"/>
              </a:spcAft>
              <a:buSzPts val="900"/>
              <a:buNone/>
              <a:defRPr sz="900"/>
            </a:lvl9pPr>
          </a:lstStyle>
          <a:p/>
        </p:txBody>
      </p:sp>
      <p:sp>
        <p:nvSpPr>
          <p:cNvPr id="96" name="Google Shape;96;p15"/>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5"/>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5"/>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9" name="Google Shape;99;p15"/>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100" name="Shape 100"/>
        <p:cNvGrpSpPr/>
        <p:nvPr/>
      </p:nvGrpSpPr>
      <p:grpSpPr>
        <a:xfrm>
          <a:off x="0" y="0"/>
          <a:ext cx="0" cy="0"/>
          <a:chOff x="0" y="0"/>
          <a:chExt cx="0" cy="0"/>
        </a:xfrm>
      </p:grpSpPr>
      <p:sp>
        <p:nvSpPr>
          <p:cNvPr id="101" name="Google Shape;101;p16"/>
          <p:cNvSpPr txBox="1"/>
          <p:nvPr>
            <p:ph type="title"/>
          </p:nvPr>
        </p:nvSpPr>
        <p:spPr>
          <a:xfrm>
            <a:off x="2589213" y="4800600"/>
            <a:ext cx="8915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FEFEFE"/>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6"/>
          <p:cNvSpPr/>
          <p:nvPr>
            <p:ph idx="2" type="pic"/>
          </p:nvPr>
        </p:nvSpPr>
        <p:spPr>
          <a:xfrm>
            <a:off x="2589212" y="634965"/>
            <a:ext cx="8915400" cy="3854970"/>
          </a:xfrm>
          <a:prstGeom prst="rect">
            <a:avLst/>
          </a:prstGeom>
          <a:noFill/>
          <a:ln>
            <a:noFill/>
          </a:ln>
        </p:spPr>
        <p:txBody>
          <a:bodyPr anchorCtr="0" anchor="t" bIns="45700" lIns="91425" spcFirstLastPara="1" rIns="91425" wrap="square" tIns="45700">
            <a:normAutofit/>
          </a:bodyPr>
          <a:lstStyle>
            <a:lvl1pPr lvl="0" marR="0" rtl="0" algn="ctr">
              <a:spcBef>
                <a:spcPts val="1000"/>
              </a:spcBef>
              <a:spcAft>
                <a:spcPts val="0"/>
              </a:spcAft>
              <a:buClr>
                <a:schemeClr val="accent1"/>
              </a:buClr>
              <a:buSzPts val="1600"/>
              <a:buFont typeface="Noto Sans Symbols"/>
              <a:buNone/>
              <a:defRPr b="0" i="0" sz="1600" u="none" cap="none" strike="noStrike">
                <a:solidFill>
                  <a:srgbClr val="FEFEFE"/>
                </a:solidFill>
                <a:latin typeface="Century Gothic"/>
                <a:ea typeface="Century Gothic"/>
                <a:cs typeface="Century Gothic"/>
                <a:sym typeface="Century Gothic"/>
              </a:defRPr>
            </a:lvl1pPr>
            <a:lvl2pPr lvl="1" marR="0" rtl="0" algn="l">
              <a:spcBef>
                <a:spcPts val="1000"/>
              </a:spcBef>
              <a:spcAft>
                <a:spcPts val="0"/>
              </a:spcAft>
              <a:buClr>
                <a:schemeClr val="accent1"/>
              </a:buClr>
              <a:buSzPts val="1600"/>
              <a:buFont typeface="Noto Sans Symbols"/>
              <a:buNone/>
              <a:defRPr b="0" i="0" sz="1600" u="none" cap="none" strike="noStrike">
                <a:solidFill>
                  <a:srgbClr val="FEFEFE"/>
                </a:solidFill>
                <a:latin typeface="Century Gothic"/>
                <a:ea typeface="Century Gothic"/>
                <a:cs typeface="Century Gothic"/>
                <a:sym typeface="Century Gothic"/>
              </a:defRPr>
            </a:lvl2pPr>
            <a:lvl3pPr lvl="2" marR="0" rtl="0" algn="l">
              <a:spcBef>
                <a:spcPts val="1000"/>
              </a:spcBef>
              <a:spcAft>
                <a:spcPts val="0"/>
              </a:spcAft>
              <a:buClr>
                <a:schemeClr val="accent1"/>
              </a:buClr>
              <a:buSzPts val="1600"/>
              <a:buFont typeface="Noto Sans Symbols"/>
              <a:buNone/>
              <a:defRPr b="0" i="0" sz="1600" u="none" cap="none" strike="noStrike">
                <a:solidFill>
                  <a:srgbClr val="FEFEFE"/>
                </a:solidFill>
                <a:latin typeface="Century Gothic"/>
                <a:ea typeface="Century Gothic"/>
                <a:cs typeface="Century Gothic"/>
                <a:sym typeface="Century Gothic"/>
              </a:defRPr>
            </a:lvl3pPr>
            <a:lvl4pPr lvl="3" marR="0" rtl="0" algn="l">
              <a:spcBef>
                <a:spcPts val="1000"/>
              </a:spcBef>
              <a:spcAft>
                <a:spcPts val="0"/>
              </a:spcAft>
              <a:buClr>
                <a:schemeClr val="accent1"/>
              </a:buClr>
              <a:buSzPts val="1600"/>
              <a:buFont typeface="Noto Sans Symbols"/>
              <a:buNone/>
              <a:defRPr b="0" i="0" sz="1600" u="none" cap="none" strike="noStrike">
                <a:solidFill>
                  <a:srgbClr val="FEFEFE"/>
                </a:solidFill>
                <a:latin typeface="Century Gothic"/>
                <a:ea typeface="Century Gothic"/>
                <a:cs typeface="Century Gothic"/>
                <a:sym typeface="Century Gothic"/>
              </a:defRPr>
            </a:lvl4pPr>
            <a:lvl5pPr lvl="4" marR="0" rtl="0" algn="l">
              <a:spcBef>
                <a:spcPts val="1000"/>
              </a:spcBef>
              <a:spcAft>
                <a:spcPts val="0"/>
              </a:spcAft>
              <a:buClr>
                <a:schemeClr val="accent1"/>
              </a:buClr>
              <a:buSzPts val="1600"/>
              <a:buFont typeface="Noto Sans Symbols"/>
              <a:buNone/>
              <a:defRPr b="0" i="0" sz="1600" u="none" cap="none" strike="noStrike">
                <a:solidFill>
                  <a:srgbClr val="FEFEFE"/>
                </a:solidFill>
                <a:latin typeface="Century Gothic"/>
                <a:ea typeface="Century Gothic"/>
                <a:cs typeface="Century Gothic"/>
                <a:sym typeface="Century Gothic"/>
              </a:defRPr>
            </a:lvl5pPr>
            <a:lvl6pPr lvl="5" marR="0" rtl="0" algn="l">
              <a:spcBef>
                <a:spcPts val="1000"/>
              </a:spcBef>
              <a:spcAft>
                <a:spcPts val="0"/>
              </a:spcAft>
              <a:buClr>
                <a:schemeClr val="accent1"/>
              </a:buClr>
              <a:buSzPts val="1600"/>
              <a:buFont typeface="Noto Sans Symbols"/>
              <a:buNone/>
              <a:defRPr b="0" i="0" sz="1600" u="none" cap="none" strike="noStrike">
                <a:solidFill>
                  <a:srgbClr val="FEFEFE"/>
                </a:solidFill>
                <a:latin typeface="Century Gothic"/>
                <a:ea typeface="Century Gothic"/>
                <a:cs typeface="Century Gothic"/>
                <a:sym typeface="Century Gothic"/>
              </a:defRPr>
            </a:lvl6pPr>
            <a:lvl7pPr lvl="6" marR="0" rtl="0" algn="l">
              <a:spcBef>
                <a:spcPts val="1000"/>
              </a:spcBef>
              <a:spcAft>
                <a:spcPts val="0"/>
              </a:spcAft>
              <a:buClr>
                <a:schemeClr val="accent1"/>
              </a:buClr>
              <a:buSzPts val="1600"/>
              <a:buFont typeface="Noto Sans Symbols"/>
              <a:buNone/>
              <a:defRPr b="0" i="0" sz="1600" u="none" cap="none" strike="noStrike">
                <a:solidFill>
                  <a:srgbClr val="FEFEFE"/>
                </a:solidFill>
                <a:latin typeface="Century Gothic"/>
                <a:ea typeface="Century Gothic"/>
                <a:cs typeface="Century Gothic"/>
                <a:sym typeface="Century Gothic"/>
              </a:defRPr>
            </a:lvl7pPr>
            <a:lvl8pPr lvl="7" marR="0" rtl="0" algn="l">
              <a:spcBef>
                <a:spcPts val="1000"/>
              </a:spcBef>
              <a:spcAft>
                <a:spcPts val="0"/>
              </a:spcAft>
              <a:buClr>
                <a:schemeClr val="accent1"/>
              </a:buClr>
              <a:buSzPts val="1600"/>
              <a:buFont typeface="Noto Sans Symbols"/>
              <a:buNone/>
              <a:defRPr b="0" i="0" sz="1600" u="none" cap="none" strike="noStrike">
                <a:solidFill>
                  <a:srgbClr val="FEFEFE"/>
                </a:solidFill>
                <a:latin typeface="Century Gothic"/>
                <a:ea typeface="Century Gothic"/>
                <a:cs typeface="Century Gothic"/>
                <a:sym typeface="Century Gothic"/>
              </a:defRPr>
            </a:lvl8pPr>
            <a:lvl9pPr lvl="8" marR="0" rtl="0" algn="l">
              <a:spcBef>
                <a:spcPts val="1000"/>
              </a:spcBef>
              <a:spcAft>
                <a:spcPts val="0"/>
              </a:spcAft>
              <a:buClr>
                <a:schemeClr val="accent1"/>
              </a:buClr>
              <a:buSzPts val="1600"/>
              <a:buFont typeface="Noto Sans Symbols"/>
              <a:buNone/>
              <a:defRPr b="0" i="0" sz="1600" u="none" cap="none" strike="noStrike">
                <a:solidFill>
                  <a:srgbClr val="FEFEFE"/>
                </a:solidFill>
                <a:latin typeface="Century Gothic"/>
                <a:ea typeface="Century Gothic"/>
                <a:cs typeface="Century Gothic"/>
                <a:sym typeface="Century Gothic"/>
              </a:defRPr>
            </a:lvl9pPr>
          </a:lstStyle>
          <a:p/>
        </p:txBody>
      </p:sp>
      <p:sp>
        <p:nvSpPr>
          <p:cNvPr id="103" name="Google Shape;103;p16"/>
          <p:cNvSpPr txBox="1"/>
          <p:nvPr>
            <p:ph idx="1" type="body"/>
          </p:nvPr>
        </p:nvSpPr>
        <p:spPr>
          <a:xfrm>
            <a:off x="2589213" y="5367338"/>
            <a:ext cx="8915400" cy="49371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200"/>
              <a:buNone/>
              <a:defRPr sz="1200"/>
            </a:lvl1pPr>
            <a:lvl2pPr indent="-228600" lvl="1" marL="914400" algn="l">
              <a:spcBef>
                <a:spcPts val="1000"/>
              </a:spcBef>
              <a:spcAft>
                <a:spcPts val="0"/>
              </a:spcAft>
              <a:buSzPts val="1200"/>
              <a:buNone/>
              <a:defRPr sz="1200"/>
            </a:lvl2pPr>
            <a:lvl3pPr indent="-228600" lvl="2" marL="1371600" algn="l">
              <a:spcBef>
                <a:spcPts val="1000"/>
              </a:spcBef>
              <a:spcAft>
                <a:spcPts val="0"/>
              </a:spcAft>
              <a:buSzPts val="1000"/>
              <a:buNone/>
              <a:defRPr sz="1000"/>
            </a:lvl3pPr>
            <a:lvl4pPr indent="-228600" lvl="3" marL="1828800" algn="l">
              <a:spcBef>
                <a:spcPts val="1000"/>
              </a:spcBef>
              <a:spcAft>
                <a:spcPts val="0"/>
              </a:spcAft>
              <a:buSzPts val="900"/>
              <a:buNone/>
              <a:defRPr sz="900"/>
            </a:lvl4pPr>
            <a:lvl5pPr indent="-228600" lvl="4" marL="2286000" algn="l">
              <a:spcBef>
                <a:spcPts val="1000"/>
              </a:spcBef>
              <a:spcAft>
                <a:spcPts val="0"/>
              </a:spcAft>
              <a:buSzPts val="900"/>
              <a:buNone/>
              <a:defRPr sz="900"/>
            </a:lvl5pPr>
            <a:lvl6pPr indent="-228600" lvl="5" marL="2743200" algn="l">
              <a:spcBef>
                <a:spcPts val="1000"/>
              </a:spcBef>
              <a:spcAft>
                <a:spcPts val="0"/>
              </a:spcAft>
              <a:buSzPts val="900"/>
              <a:buNone/>
              <a:defRPr sz="900"/>
            </a:lvl6pPr>
            <a:lvl7pPr indent="-228600" lvl="6" marL="3200400" algn="l">
              <a:spcBef>
                <a:spcPts val="1000"/>
              </a:spcBef>
              <a:spcAft>
                <a:spcPts val="0"/>
              </a:spcAft>
              <a:buSzPts val="900"/>
              <a:buNone/>
              <a:defRPr sz="900"/>
            </a:lvl7pPr>
            <a:lvl8pPr indent="-228600" lvl="7" marL="3657600" algn="l">
              <a:spcBef>
                <a:spcPts val="1000"/>
              </a:spcBef>
              <a:spcAft>
                <a:spcPts val="0"/>
              </a:spcAft>
              <a:buSzPts val="900"/>
              <a:buNone/>
              <a:defRPr sz="900"/>
            </a:lvl8pPr>
            <a:lvl9pPr indent="-228600" lvl="8" marL="4114800" algn="l">
              <a:spcBef>
                <a:spcPts val="1000"/>
              </a:spcBef>
              <a:spcAft>
                <a:spcPts val="0"/>
              </a:spcAft>
              <a:buSzPts val="900"/>
              <a:buNone/>
              <a:defRPr sz="900"/>
            </a:lvl9pPr>
          </a:lstStyle>
          <a:p/>
        </p:txBody>
      </p:sp>
      <p:sp>
        <p:nvSpPr>
          <p:cNvPr id="104" name="Google Shape;104;p16"/>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6"/>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6"/>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07" name="Google Shape;107;p16"/>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 name="Shape 9"/>
        <p:cNvGrpSpPr/>
        <p:nvPr/>
      </p:nvGrpSpPr>
      <p:grpSpPr>
        <a:xfrm>
          <a:off x="0" y="0"/>
          <a:ext cx="0" cy="0"/>
          <a:chOff x="0" y="0"/>
          <a:chExt cx="0" cy="0"/>
        </a:xfrm>
      </p:grpSpPr>
      <p:grpSp>
        <p:nvGrpSpPr>
          <p:cNvPr id="10" name="Google Shape;10;p7"/>
          <p:cNvGrpSpPr/>
          <p:nvPr/>
        </p:nvGrpSpPr>
        <p:grpSpPr>
          <a:xfrm>
            <a:off x="1" y="228600"/>
            <a:ext cx="2851516" cy="6638628"/>
            <a:chOff x="2487613" y="285750"/>
            <a:chExt cx="2428875" cy="5654676"/>
          </a:xfrm>
        </p:grpSpPr>
        <p:sp>
          <p:nvSpPr>
            <p:cNvPr id="11" name="Google Shape;11;p7"/>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7"/>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7"/>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7"/>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7"/>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7"/>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7"/>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7"/>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7"/>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7"/>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7"/>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7"/>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 name="Google Shape;23;p7"/>
          <p:cNvGrpSpPr/>
          <p:nvPr/>
        </p:nvGrpSpPr>
        <p:grpSpPr>
          <a:xfrm>
            <a:off x="27222" y="-30"/>
            <a:ext cx="2356674" cy="6853283"/>
            <a:chOff x="6627813" y="195452"/>
            <a:chExt cx="1952625" cy="5678299"/>
          </a:xfrm>
        </p:grpSpPr>
        <p:sp>
          <p:nvSpPr>
            <p:cNvPr id="24" name="Google Shape;24;p7"/>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7"/>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7"/>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7"/>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7"/>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7"/>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7"/>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7"/>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7"/>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7"/>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7"/>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7"/>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7"/>
          <p:cNvSpPr/>
          <p:nvPr/>
        </p:nvSpPr>
        <p:spPr>
          <a:xfrm>
            <a:off x="0" y="0"/>
            <a:ext cx="182880" cy="68580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7" name="Google Shape;37;p7"/>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rgbClr val="FEFEFE"/>
              </a:buClr>
              <a:buSzPts val="3600"/>
              <a:buFont typeface="Century Gothic"/>
              <a:buNone/>
              <a:defRPr b="0" i="0" sz="3600" u="none" cap="none" strike="noStrike">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38" name="Google Shape;38;p7"/>
          <p:cNvSpPr txBox="1"/>
          <p:nvPr>
            <p:ph idx="1" type="body"/>
          </p:nvPr>
        </p:nvSpPr>
        <p:spPr>
          <a:xfrm>
            <a:off x="2589212" y="2133600"/>
            <a:ext cx="8915400" cy="3886200"/>
          </a:xfrm>
          <a:prstGeom prst="rect">
            <a:avLst/>
          </a:prstGeom>
          <a:noFill/>
          <a:ln>
            <a:noFill/>
          </a:ln>
        </p:spPr>
        <p:txBody>
          <a:bodyPr anchorCtr="0" anchor="t" bIns="45700" lIns="91425" spcFirstLastPara="1" rIns="91425" wrap="square" tIns="45700">
            <a:normAutofit/>
          </a:bodyPr>
          <a:lstStyle>
            <a:lvl1pPr indent="-342900" lvl="0" marL="457200" marR="0" rtl="0" algn="l">
              <a:spcBef>
                <a:spcPts val="1000"/>
              </a:spcBef>
              <a:spcAft>
                <a:spcPts val="0"/>
              </a:spcAft>
              <a:buClr>
                <a:schemeClr val="accent1"/>
              </a:buClr>
              <a:buSzPts val="1800"/>
              <a:buFont typeface="Noto Sans Symbols"/>
              <a:buChar char="🠶"/>
              <a:defRPr b="0" i="0" sz="1800" u="none" cap="none" strike="noStrike">
                <a:solidFill>
                  <a:srgbClr val="FEFEFE"/>
                </a:solidFill>
                <a:latin typeface="Century Gothic"/>
                <a:ea typeface="Century Gothic"/>
                <a:cs typeface="Century Gothic"/>
                <a:sym typeface="Century Gothic"/>
              </a:defRPr>
            </a:lvl1pPr>
            <a:lvl2pPr indent="-330200" lvl="1" marL="914400" marR="0" rtl="0" algn="l">
              <a:spcBef>
                <a:spcPts val="1000"/>
              </a:spcBef>
              <a:spcAft>
                <a:spcPts val="0"/>
              </a:spcAft>
              <a:buClr>
                <a:schemeClr val="accent1"/>
              </a:buClr>
              <a:buSzPts val="1600"/>
              <a:buFont typeface="Noto Sans Symbols"/>
              <a:buChar char="🠶"/>
              <a:defRPr b="0" i="0" sz="1600" u="none" cap="none" strike="noStrike">
                <a:solidFill>
                  <a:srgbClr val="FEFEFE"/>
                </a:solidFill>
                <a:latin typeface="Century Gothic"/>
                <a:ea typeface="Century Gothic"/>
                <a:cs typeface="Century Gothic"/>
                <a:sym typeface="Century Gothic"/>
              </a:defRPr>
            </a:lvl2pPr>
            <a:lvl3pPr indent="-317500" lvl="2" marL="1371600" marR="0" rtl="0" algn="l">
              <a:spcBef>
                <a:spcPts val="1000"/>
              </a:spcBef>
              <a:spcAft>
                <a:spcPts val="0"/>
              </a:spcAft>
              <a:buClr>
                <a:schemeClr val="accent1"/>
              </a:buClr>
              <a:buSzPts val="1400"/>
              <a:buFont typeface="Noto Sans Symbols"/>
              <a:buChar char="🠶"/>
              <a:defRPr b="0" i="0" sz="1400" u="none" cap="none" strike="noStrike">
                <a:solidFill>
                  <a:srgbClr val="FEFEFE"/>
                </a:solidFill>
                <a:latin typeface="Century Gothic"/>
                <a:ea typeface="Century Gothic"/>
                <a:cs typeface="Century Gothic"/>
                <a:sym typeface="Century Gothic"/>
              </a:defRPr>
            </a:lvl3pPr>
            <a:lvl4pPr indent="-304800" lvl="3" marL="1828800" marR="0" rtl="0" algn="l">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4pPr>
            <a:lvl5pPr indent="-304800" lvl="4" marL="2286000" marR="0" rtl="0" algn="l">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9pPr>
          </a:lstStyle>
          <a:p/>
        </p:txBody>
      </p:sp>
      <p:sp>
        <p:nvSpPr>
          <p:cNvPr id="39" name="Google Shape;39;p7"/>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40" name="Google Shape;40;p7"/>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41" name="Google Shape;41;p7"/>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2000" u="none">
                <a:solidFill>
                  <a:srgbClr val="FEFFFF"/>
                </a:solidFill>
                <a:latin typeface="Century Gothic"/>
                <a:ea typeface="Century Gothic"/>
                <a:cs typeface="Century Gothic"/>
                <a:sym typeface="Century Gothic"/>
              </a:defRPr>
            </a:lvl1pPr>
            <a:lvl2pPr indent="0" lvl="1" marL="0" marR="0" rtl="0" algn="r">
              <a:spcBef>
                <a:spcPts val="0"/>
              </a:spcBef>
              <a:buNone/>
              <a:defRPr b="0" sz="2000" u="none">
                <a:solidFill>
                  <a:srgbClr val="FEFFFF"/>
                </a:solidFill>
                <a:latin typeface="Century Gothic"/>
                <a:ea typeface="Century Gothic"/>
                <a:cs typeface="Century Gothic"/>
                <a:sym typeface="Century Gothic"/>
              </a:defRPr>
            </a:lvl2pPr>
            <a:lvl3pPr indent="0" lvl="2" marL="0" marR="0" rtl="0" algn="r">
              <a:spcBef>
                <a:spcPts val="0"/>
              </a:spcBef>
              <a:buNone/>
              <a:defRPr b="0" sz="2000" u="none">
                <a:solidFill>
                  <a:srgbClr val="FEFFFF"/>
                </a:solidFill>
                <a:latin typeface="Century Gothic"/>
                <a:ea typeface="Century Gothic"/>
                <a:cs typeface="Century Gothic"/>
                <a:sym typeface="Century Gothic"/>
              </a:defRPr>
            </a:lvl3pPr>
            <a:lvl4pPr indent="0" lvl="3" marL="0" marR="0" rtl="0" algn="r">
              <a:spcBef>
                <a:spcPts val="0"/>
              </a:spcBef>
              <a:buNone/>
              <a:defRPr b="0" sz="2000" u="none">
                <a:solidFill>
                  <a:srgbClr val="FEFFFF"/>
                </a:solidFill>
                <a:latin typeface="Century Gothic"/>
                <a:ea typeface="Century Gothic"/>
                <a:cs typeface="Century Gothic"/>
                <a:sym typeface="Century Gothic"/>
              </a:defRPr>
            </a:lvl4pPr>
            <a:lvl5pPr indent="0" lvl="4" marL="0" marR="0" rtl="0" algn="r">
              <a:spcBef>
                <a:spcPts val="0"/>
              </a:spcBef>
              <a:buNone/>
              <a:defRPr b="0" sz="2000" u="none">
                <a:solidFill>
                  <a:srgbClr val="FEFFFF"/>
                </a:solidFill>
                <a:latin typeface="Century Gothic"/>
                <a:ea typeface="Century Gothic"/>
                <a:cs typeface="Century Gothic"/>
                <a:sym typeface="Century Gothic"/>
              </a:defRPr>
            </a:lvl5pPr>
            <a:lvl6pPr indent="0" lvl="5" marL="0" marR="0" rtl="0" algn="r">
              <a:spcBef>
                <a:spcPts val="0"/>
              </a:spcBef>
              <a:buNone/>
              <a:defRPr b="0" sz="2000" u="none">
                <a:solidFill>
                  <a:srgbClr val="FEFFFF"/>
                </a:solidFill>
                <a:latin typeface="Century Gothic"/>
                <a:ea typeface="Century Gothic"/>
                <a:cs typeface="Century Gothic"/>
                <a:sym typeface="Century Gothic"/>
              </a:defRPr>
            </a:lvl6pPr>
            <a:lvl7pPr indent="0" lvl="6" marL="0" marR="0" rtl="0" algn="r">
              <a:spcBef>
                <a:spcPts val="0"/>
              </a:spcBef>
              <a:buNone/>
              <a:defRPr b="0" sz="2000" u="none">
                <a:solidFill>
                  <a:srgbClr val="FEFFFF"/>
                </a:solidFill>
                <a:latin typeface="Century Gothic"/>
                <a:ea typeface="Century Gothic"/>
                <a:cs typeface="Century Gothic"/>
                <a:sym typeface="Century Gothic"/>
              </a:defRPr>
            </a:lvl7pPr>
            <a:lvl8pPr indent="0" lvl="7" marL="0" marR="0" rtl="0" algn="r">
              <a:spcBef>
                <a:spcPts val="0"/>
              </a:spcBef>
              <a:buNone/>
              <a:defRPr b="0" sz="2000" u="none">
                <a:solidFill>
                  <a:srgbClr val="FEFFFF"/>
                </a:solidFill>
                <a:latin typeface="Century Gothic"/>
                <a:ea typeface="Century Gothic"/>
                <a:cs typeface="Century Gothic"/>
                <a:sym typeface="Century Gothic"/>
              </a:defRPr>
            </a:lvl8pPr>
            <a:lvl9pPr indent="0" lvl="8" marL="0" marR="0" rtl="0" algn="r">
              <a:spcBef>
                <a:spcPts val="0"/>
              </a:spcBef>
              <a:buNone/>
              <a:defRPr b="0" sz="2000" u="non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accent1"/>
            </a:gs>
            <a:gs pos="71000">
              <a:schemeClr val="accent3"/>
            </a:gs>
            <a:gs pos="100000">
              <a:schemeClr val="accent3"/>
            </a:gs>
          </a:gsLst>
          <a:lin ang="2700000" scaled="0"/>
        </a:gradFill>
      </p:bgPr>
    </p:bg>
    <p:spTree>
      <p:nvGrpSpPr>
        <p:cNvPr id="167" name="Shape 167"/>
        <p:cNvGrpSpPr/>
        <p:nvPr/>
      </p:nvGrpSpPr>
      <p:grpSpPr>
        <a:xfrm>
          <a:off x="0" y="0"/>
          <a:ext cx="0" cy="0"/>
          <a:chOff x="0" y="0"/>
          <a:chExt cx="0" cy="0"/>
        </a:xfrm>
      </p:grpSpPr>
      <p:sp>
        <p:nvSpPr>
          <p:cNvPr id="168" name="Google Shape;168;p1"/>
          <p:cNvSpPr/>
          <p:nvPr/>
        </p:nvSpPr>
        <p:spPr>
          <a:xfrm>
            <a:off x="0" y="-786"/>
            <a:ext cx="12192000" cy="6854038"/>
          </a:xfrm>
          <a:prstGeom prst="rect">
            <a:avLst/>
          </a:prstGeom>
          <a:gradFill>
            <a:gsLst>
              <a:gs pos="0">
                <a:schemeClr val="accent1"/>
              </a:gs>
              <a:gs pos="71000">
                <a:schemeClr val="accent3"/>
              </a:gs>
              <a:gs pos="100000">
                <a:schemeClr val="accent3"/>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punti chiari" id="169" name="Google Shape;169;p1"/>
          <p:cNvPicPr preferRelativeResize="0"/>
          <p:nvPr/>
        </p:nvPicPr>
        <p:blipFill rotWithShape="1">
          <a:blip r:embed="rId3">
            <a:alphaModFix amt="40000"/>
          </a:blip>
          <a:srcRect b="0" l="0" r="0" t="0"/>
          <a:stretch/>
        </p:blipFill>
        <p:spPr>
          <a:xfrm>
            <a:off x="-1" y="10"/>
            <a:ext cx="12192000" cy="6857990"/>
          </a:xfrm>
          <a:prstGeom prst="rect">
            <a:avLst/>
          </a:prstGeom>
          <a:noFill/>
          <a:ln>
            <a:noFill/>
          </a:ln>
        </p:spPr>
      </p:pic>
      <p:sp>
        <p:nvSpPr>
          <p:cNvPr id="170" name="Google Shape;170;p1"/>
          <p:cNvSpPr txBox="1"/>
          <p:nvPr>
            <p:ph type="ctrTitle"/>
          </p:nvPr>
        </p:nvSpPr>
        <p:spPr>
          <a:xfrm>
            <a:off x="1666600" y="2514600"/>
            <a:ext cx="10344600" cy="22629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rgbClr val="FEFEFE"/>
              </a:buClr>
              <a:buSzPts val="5400"/>
              <a:buFont typeface="Century Gothic"/>
              <a:buNone/>
            </a:pPr>
            <a:r>
              <a:rPr lang="it-IT"/>
              <a:t>MOI ET MES MEILLEURES AMIES</a:t>
            </a:r>
            <a:endParaRPr/>
          </a:p>
        </p:txBody>
      </p:sp>
      <p:sp>
        <p:nvSpPr>
          <p:cNvPr id="171" name="Google Shape;171;p1"/>
          <p:cNvSpPr txBox="1"/>
          <p:nvPr>
            <p:ph idx="1" type="subTitle"/>
          </p:nvPr>
        </p:nvSpPr>
        <p:spPr>
          <a:xfrm>
            <a:off x="2589213" y="4777379"/>
            <a:ext cx="8915399" cy="112628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800"/>
              <a:buNone/>
            </a:pPr>
            <a:r>
              <a:rPr lang="it-IT"/>
              <a:t>AUJOURD’HUI, JE VOUS PRÉSENTE MES AMIES</a:t>
            </a:r>
            <a:endParaRPr/>
          </a:p>
        </p:txBody>
      </p:sp>
      <p:grpSp>
        <p:nvGrpSpPr>
          <p:cNvPr id="172" name="Google Shape;172;p1"/>
          <p:cNvGrpSpPr/>
          <p:nvPr/>
        </p:nvGrpSpPr>
        <p:grpSpPr>
          <a:xfrm>
            <a:off x="9" y="228600"/>
            <a:ext cx="2851523" cy="6638625"/>
            <a:chOff x="2487613" y="285750"/>
            <a:chExt cx="2428875" cy="5654676"/>
          </a:xfrm>
        </p:grpSpPr>
        <p:sp>
          <p:nvSpPr>
            <p:cNvPr id="173" name="Google Shape;173;p1"/>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5" name="Google Shape;185;p1"/>
          <p:cNvGrpSpPr/>
          <p:nvPr/>
        </p:nvGrpSpPr>
        <p:grpSpPr>
          <a:xfrm>
            <a:off x="27225" y="-30"/>
            <a:ext cx="2356675" cy="6853284"/>
            <a:chOff x="6627813" y="195452"/>
            <a:chExt cx="1952625" cy="5678299"/>
          </a:xfrm>
        </p:grpSpPr>
        <p:sp>
          <p:nvSpPr>
            <p:cNvPr id="186" name="Google Shape;186;p1"/>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 name="Google Shape;198;p1"/>
          <p:cNvSpPr/>
          <p:nvPr/>
        </p:nvSpPr>
        <p:spPr>
          <a:xfrm>
            <a:off x="0" y="0"/>
            <a:ext cx="182880" cy="68580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99" name="Google Shape;199;p1"/>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
          <p:cNvSpPr txBox="1"/>
          <p:nvPr>
            <p:ph type="title"/>
          </p:nvPr>
        </p:nvSpPr>
        <p:spPr>
          <a:xfrm>
            <a:off x="1640163" y="666985"/>
            <a:ext cx="8911800" cy="12810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CC0A66"/>
              </a:buClr>
              <a:buSzPts val="3600"/>
              <a:buFont typeface="Century Gothic"/>
              <a:buNone/>
            </a:pPr>
            <a:r>
              <a:rPr lang="it-IT">
                <a:solidFill>
                  <a:srgbClr val="CC0A66"/>
                </a:solidFill>
              </a:rPr>
              <a:t>JE VOUS PRÉSENTE CAMILLA!</a:t>
            </a:r>
            <a:endParaRPr/>
          </a:p>
        </p:txBody>
      </p:sp>
      <p:sp>
        <p:nvSpPr>
          <p:cNvPr id="205" name="Google Shape;205;p2"/>
          <p:cNvSpPr txBox="1"/>
          <p:nvPr>
            <p:ph idx="1" type="body"/>
          </p:nvPr>
        </p:nvSpPr>
        <p:spPr>
          <a:xfrm>
            <a:off x="2589212" y="2133600"/>
            <a:ext cx="8915400" cy="3777622"/>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800"/>
              <a:buNone/>
            </a:pPr>
            <a:r>
              <a:rPr lang="it-IT"/>
              <a:t>Elle est Camilla, ma meilleure amie. Elle a 12 ans, elle est belle, grande et surtout gentille et très sympathique. Je l’aime bien! J’ai beaucoup de très belles photos avec elle. </a:t>
            </a:r>
            <a:endParaRPr/>
          </a:p>
          <a:p>
            <a:pPr indent="0" lvl="0" marL="0" rtl="0" algn="l">
              <a:spcBef>
                <a:spcPts val="0"/>
              </a:spcBef>
              <a:spcAft>
                <a:spcPts val="0"/>
              </a:spcAft>
              <a:buSzPts val="1800"/>
              <a:buNone/>
            </a:pPr>
            <a:r>
              <a:rPr lang="it-IT"/>
              <a:t>Je me souviens quand nous étions en classe à l’école primaire, nous étions petites et timides et maintenant...nous voilà, toutes les deux, grandes, courageuses, responsables… Eh, oui, nous avons grandi ensemble.</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it-IT"/>
              <a:t>Voici une de nos nombreuses photos:</a:t>
            </a:r>
            <a:endParaRPr/>
          </a:p>
        </p:txBody>
      </p:sp>
      <p:pic>
        <p:nvPicPr>
          <p:cNvPr id="206" name="Google Shape;206;p2"/>
          <p:cNvPicPr preferRelativeResize="0"/>
          <p:nvPr/>
        </p:nvPicPr>
        <p:blipFill rotWithShape="1">
          <a:blip r:embed="rId3">
            <a:alphaModFix/>
          </a:blip>
          <a:srcRect b="0" l="0" r="0" t="0"/>
          <a:stretch/>
        </p:blipFill>
        <p:spPr>
          <a:xfrm>
            <a:off x="7404950" y="4182225"/>
            <a:ext cx="3609999" cy="26757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822"/>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
          <p:cNvSpPr txBox="1"/>
          <p:nvPr>
            <p:ph type="title"/>
          </p:nvPr>
        </p:nvSpPr>
        <p:spPr>
          <a:xfrm>
            <a:off x="2592925" y="624110"/>
            <a:ext cx="8911687" cy="128089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CC0A66"/>
              </a:buClr>
              <a:buSzPts val="3600"/>
              <a:buFont typeface="Century Gothic"/>
              <a:buNone/>
            </a:pPr>
            <a:r>
              <a:rPr lang="it-IT">
                <a:solidFill>
                  <a:srgbClr val="CC0A66"/>
                </a:solidFill>
              </a:rPr>
              <a:t>GRETA ET SILVIA, ELLES AUSSI, SONT MES MEILLEURES AMIES!</a:t>
            </a:r>
            <a:endParaRPr>
              <a:solidFill>
                <a:srgbClr val="CC0A66"/>
              </a:solidFill>
            </a:endParaRPr>
          </a:p>
        </p:txBody>
      </p:sp>
      <p:sp>
        <p:nvSpPr>
          <p:cNvPr id="212" name="Google Shape;212;p3"/>
          <p:cNvSpPr txBox="1"/>
          <p:nvPr>
            <p:ph idx="1" type="body"/>
          </p:nvPr>
        </p:nvSpPr>
        <p:spPr>
          <a:xfrm>
            <a:off x="2589212" y="2133600"/>
            <a:ext cx="8915400" cy="3777622"/>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800"/>
              <a:buChar char="🠶"/>
            </a:pPr>
            <a:r>
              <a:rPr lang="it-IT"/>
              <a:t>Greta, elle est plus petite que moi, mais seulement d’un an. Quand j’étais petite, je lui tirais  les cheveux… et elle ne disait rien… Je m’amusais, mais maintenant je me rends compte que je lui faisait du mal.</a:t>
            </a:r>
            <a:endParaRPr/>
          </a:p>
          <a:p>
            <a:pPr indent="-342900" lvl="0" marL="342900" rtl="0" algn="l">
              <a:spcBef>
                <a:spcPts val="0"/>
              </a:spcBef>
              <a:spcAft>
                <a:spcPts val="0"/>
              </a:spcAft>
              <a:buSzPts val="1800"/>
              <a:buChar char="🠶"/>
            </a:pPr>
            <a:r>
              <a:rPr lang="it-IT"/>
              <a:t> </a:t>
            </a:r>
            <a:endParaRPr/>
          </a:p>
          <a:p>
            <a:pPr indent="-342900" lvl="0" marL="342900" rtl="0" algn="l">
              <a:spcBef>
                <a:spcPts val="0"/>
              </a:spcBef>
              <a:spcAft>
                <a:spcPts val="0"/>
              </a:spcAft>
              <a:buSzPts val="1800"/>
              <a:buChar char="🠶"/>
            </a:pPr>
            <a:r>
              <a:rPr lang="it-IT"/>
              <a:t>Silvia, je la connais depuis l’enfance. Nous avons passé beaucoup de beaux moments ensemble!</a:t>
            </a:r>
            <a:endParaRPr/>
          </a:p>
          <a:p>
            <a:pPr indent="-342900" lvl="0" marL="342900" rtl="0" algn="l">
              <a:spcBef>
                <a:spcPts val="0"/>
              </a:spcBef>
              <a:spcAft>
                <a:spcPts val="0"/>
              </a:spcAft>
              <a:buSzPts val="1800"/>
              <a:buChar char="🠶"/>
            </a:pPr>
            <a:r>
              <a:t/>
            </a:r>
            <a:endParaRPr/>
          </a:p>
          <a:p>
            <a:pPr indent="-342900" lvl="0" marL="342900" rtl="0" algn="l">
              <a:spcBef>
                <a:spcPts val="0"/>
              </a:spcBef>
              <a:spcAft>
                <a:spcPts val="0"/>
              </a:spcAft>
              <a:buSzPts val="1800"/>
              <a:buChar char="🠶"/>
            </a:pPr>
            <a:r>
              <a:rPr lang="it-IT"/>
              <a:t>Voici une photo de nous! Ici, c’était l’hiver et nous avions fait  un bonhomme de neige.</a:t>
            </a:r>
            <a:endParaRPr/>
          </a:p>
        </p:txBody>
      </p:sp>
      <p:sp>
        <p:nvSpPr>
          <p:cNvPr id="213" name="Google Shape;213;p3"/>
          <p:cNvSpPr/>
          <p:nvPr/>
        </p:nvSpPr>
        <p:spPr>
          <a:xfrm>
            <a:off x="3048000" y="2967335"/>
            <a:ext cx="6096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214" name="Google Shape;214;p3"/>
          <p:cNvPicPr preferRelativeResize="0"/>
          <p:nvPr/>
        </p:nvPicPr>
        <p:blipFill rotWithShape="1">
          <a:blip r:embed="rId3">
            <a:alphaModFix/>
          </a:blip>
          <a:srcRect b="0" l="0" r="0" t="0"/>
          <a:stretch/>
        </p:blipFill>
        <p:spPr>
          <a:xfrm>
            <a:off x="757713" y="3055057"/>
            <a:ext cx="2046447" cy="36638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822"/>
                                        <p:tgtEl>
                                          <p:spTgt spid="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4"/>
          <p:cNvSpPr txBox="1"/>
          <p:nvPr>
            <p:ph type="title"/>
          </p:nvPr>
        </p:nvSpPr>
        <p:spPr>
          <a:xfrm>
            <a:off x="2592925" y="624110"/>
            <a:ext cx="8911687" cy="128089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CC0A66"/>
              </a:buClr>
              <a:buSzPts val="3600"/>
              <a:buFont typeface="Century Gothic"/>
              <a:buNone/>
            </a:pPr>
            <a:r>
              <a:rPr lang="it-IT">
                <a:solidFill>
                  <a:srgbClr val="CC0A66"/>
                </a:solidFill>
              </a:rPr>
              <a:t>ET MAINTENANT, </a:t>
            </a:r>
            <a:r>
              <a:rPr lang="it-IT">
                <a:solidFill>
                  <a:srgbClr val="CC0A66"/>
                </a:solidFill>
              </a:rPr>
              <a:t>VOILÀ </a:t>
            </a:r>
            <a:r>
              <a:rPr lang="it-IT">
                <a:solidFill>
                  <a:srgbClr val="CC0A66"/>
                </a:solidFill>
              </a:rPr>
              <a:t>EMMA!</a:t>
            </a:r>
            <a:endParaRPr/>
          </a:p>
        </p:txBody>
      </p:sp>
      <p:sp>
        <p:nvSpPr>
          <p:cNvPr id="220" name="Google Shape;220;p4"/>
          <p:cNvSpPr txBox="1"/>
          <p:nvPr>
            <p:ph idx="1" type="body"/>
          </p:nvPr>
        </p:nvSpPr>
        <p:spPr>
          <a:xfrm>
            <a:off x="2589212" y="2133600"/>
            <a:ext cx="8915400" cy="3777622"/>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800"/>
              <a:buChar char="🠶"/>
            </a:pPr>
            <a:r>
              <a:rPr lang="it-IT"/>
              <a:t>Nous nous connaissons depuis des années, mais malheureusement nous ne sommes plus en classe ensemble. Cela ne fait rien car nous continuons nous voir, sentir,... nous sommes toujours en contact. </a:t>
            </a:r>
            <a:endParaRPr/>
          </a:p>
          <a:p>
            <a:pPr indent="-342900" lvl="0" marL="342900" rtl="0" algn="l">
              <a:spcBef>
                <a:spcPts val="0"/>
              </a:spcBef>
              <a:spcAft>
                <a:spcPts val="0"/>
              </a:spcAft>
              <a:buSzPts val="1800"/>
              <a:buChar char="🠶"/>
            </a:pPr>
            <a:r>
              <a:rPr lang="it-IT"/>
              <a:t>La dernière fois que nous nous sommes vues, a été l’été passé; elle fréquente un autre collège. </a:t>
            </a:r>
            <a:endParaRPr/>
          </a:p>
          <a:p>
            <a:pPr indent="-342900" lvl="0" marL="342900" rtl="0" algn="l">
              <a:spcBef>
                <a:spcPts val="0"/>
              </a:spcBef>
              <a:spcAft>
                <a:spcPts val="0"/>
              </a:spcAft>
              <a:buSzPts val="1800"/>
              <a:buChar char="🠶"/>
            </a:pPr>
            <a:r>
              <a:rPr lang="it-IT"/>
              <a:t>                                                                                                                                                                                                     Nous avons beaucoup de </a:t>
            </a:r>
            <a:endParaRPr/>
          </a:p>
          <a:p>
            <a:pPr indent="0" lvl="0" marL="342900" rtl="0" algn="l">
              <a:spcBef>
                <a:spcPts val="0"/>
              </a:spcBef>
              <a:spcAft>
                <a:spcPts val="0"/>
              </a:spcAft>
              <a:buNone/>
            </a:pPr>
            <a:r>
              <a:rPr lang="it-IT"/>
              <a:t>souvenirs ensemble.</a:t>
            </a:r>
            <a:endParaRPr/>
          </a:p>
        </p:txBody>
      </p:sp>
      <p:pic>
        <p:nvPicPr>
          <p:cNvPr id="221" name="Google Shape;221;p4"/>
          <p:cNvPicPr preferRelativeResize="0"/>
          <p:nvPr/>
        </p:nvPicPr>
        <p:blipFill rotWithShape="1">
          <a:blip r:embed="rId3">
            <a:alphaModFix/>
          </a:blip>
          <a:srcRect b="0" l="0" r="0" t="0"/>
          <a:stretch/>
        </p:blipFill>
        <p:spPr>
          <a:xfrm>
            <a:off x="5733750" y="4206875"/>
            <a:ext cx="5203501" cy="23254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822"/>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5"/>
          <p:cNvSpPr txBox="1"/>
          <p:nvPr>
            <p:ph type="title"/>
          </p:nvPr>
        </p:nvSpPr>
        <p:spPr>
          <a:xfrm>
            <a:off x="2364325" y="595535"/>
            <a:ext cx="8911800" cy="12810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CC0A66"/>
              </a:buClr>
              <a:buSzPts val="3600"/>
              <a:buFont typeface="Century Gothic"/>
              <a:buNone/>
            </a:pPr>
            <a:r>
              <a:rPr lang="it-IT">
                <a:solidFill>
                  <a:srgbClr val="CC0A66"/>
                </a:solidFill>
              </a:rPr>
              <a:t>NICOLE, L’AMIE DES VACANCES!</a:t>
            </a:r>
            <a:br>
              <a:rPr lang="it-IT"/>
            </a:br>
            <a:endParaRPr/>
          </a:p>
        </p:txBody>
      </p:sp>
      <p:sp>
        <p:nvSpPr>
          <p:cNvPr id="227" name="Google Shape;227;p5"/>
          <p:cNvSpPr txBox="1"/>
          <p:nvPr>
            <p:ph idx="1" type="body"/>
          </p:nvPr>
        </p:nvSpPr>
        <p:spPr>
          <a:xfrm>
            <a:off x="2589212" y="2133600"/>
            <a:ext cx="8915400" cy="3777622"/>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800"/>
              <a:buChar char="🠶"/>
            </a:pPr>
            <a:r>
              <a:rPr lang="it-IT"/>
              <a:t>C’est Nicole l’une des amies les plus spéciales que j’ai eues. Je l’ai rencontrée sur le  bateau, quand je suis allée en vacances .</a:t>
            </a:r>
            <a:endParaRPr/>
          </a:p>
          <a:p>
            <a:pPr indent="-342900" lvl="0" marL="342900" rtl="0" algn="l">
              <a:spcBef>
                <a:spcPts val="0"/>
              </a:spcBef>
              <a:spcAft>
                <a:spcPts val="0"/>
              </a:spcAft>
              <a:buSzPts val="1800"/>
              <a:buChar char="🠶"/>
            </a:pPr>
            <a:r>
              <a:rPr lang="it-IT"/>
              <a:t>On a passé de belles vacances à la mer, à la montagne… </a:t>
            </a:r>
            <a:endParaRPr/>
          </a:p>
          <a:p>
            <a:pPr indent="-342900" lvl="0" marL="342900" rtl="0" algn="l">
              <a:spcBef>
                <a:spcPts val="0"/>
              </a:spcBef>
              <a:spcAft>
                <a:spcPts val="0"/>
              </a:spcAft>
              <a:buSzPts val="1800"/>
              <a:buChar char="🠶"/>
            </a:pPr>
            <a:r>
              <a:t/>
            </a:r>
            <a:endParaRPr/>
          </a:p>
          <a:p>
            <a:pPr indent="-342900" lvl="0" marL="342900" rtl="0" algn="l">
              <a:spcBef>
                <a:spcPts val="0"/>
              </a:spcBef>
              <a:spcAft>
                <a:spcPts val="0"/>
              </a:spcAft>
              <a:buSzPts val="1800"/>
              <a:buChar char="🠶"/>
            </a:pPr>
            <a:r>
              <a:rPr lang="it-IT"/>
              <a:t>Nous avons pris cette photo à Turin. </a:t>
            </a:r>
            <a:endParaRPr/>
          </a:p>
          <a:p>
            <a:pPr indent="-342900" lvl="0" marL="342900" rtl="0" algn="l">
              <a:spcBef>
                <a:spcPts val="0"/>
              </a:spcBef>
              <a:spcAft>
                <a:spcPts val="0"/>
              </a:spcAft>
              <a:buSzPts val="1800"/>
              <a:buChar char="🠶"/>
            </a:pPr>
            <a:r>
              <a:t/>
            </a:r>
            <a:endParaRPr/>
          </a:p>
          <a:p>
            <a:pPr indent="-342900" lvl="0" marL="342900" rtl="0" algn="l">
              <a:spcBef>
                <a:spcPts val="0"/>
              </a:spcBef>
              <a:spcAft>
                <a:spcPts val="0"/>
              </a:spcAft>
              <a:buSzPts val="1800"/>
              <a:buChar char="🠶"/>
            </a:pPr>
            <a:r>
              <a:rPr lang="it-IT"/>
              <a:t>Je l’aime beaucoup. </a:t>
            </a:r>
            <a:endParaRPr/>
          </a:p>
          <a:p>
            <a:pPr indent="-342900" lvl="0" marL="342900" rtl="0" algn="l">
              <a:spcBef>
                <a:spcPts val="0"/>
              </a:spcBef>
              <a:spcAft>
                <a:spcPts val="0"/>
              </a:spcAft>
              <a:buSzPts val="1800"/>
              <a:buChar char="🠶"/>
            </a:pPr>
            <a:r>
              <a:rPr lang="it-IT"/>
              <a:t>Elle est très spéciale pour moi </a:t>
            </a:r>
            <a:endParaRPr/>
          </a:p>
          <a:p>
            <a:pPr indent="-342900" lvl="0" marL="342900" rtl="0" algn="l">
              <a:spcBef>
                <a:spcPts val="0"/>
              </a:spcBef>
              <a:spcAft>
                <a:spcPts val="0"/>
              </a:spcAft>
              <a:buSzPts val="1800"/>
              <a:buChar char="🠶"/>
            </a:pPr>
            <a:r>
              <a:rPr lang="it-IT"/>
              <a:t>parce qu’elle m’a fait passer </a:t>
            </a:r>
            <a:endParaRPr/>
          </a:p>
          <a:p>
            <a:pPr indent="-342900" lvl="0" marL="342900" rtl="0" algn="l">
              <a:spcBef>
                <a:spcPts val="0"/>
              </a:spcBef>
              <a:spcAft>
                <a:spcPts val="0"/>
              </a:spcAft>
              <a:buSzPts val="1800"/>
              <a:buChar char="🠶"/>
            </a:pPr>
            <a:r>
              <a:rPr lang="it-IT"/>
              <a:t>trois ans de vacances inoubliables.</a:t>
            </a:r>
            <a:endParaRPr/>
          </a:p>
        </p:txBody>
      </p:sp>
      <p:pic>
        <p:nvPicPr>
          <p:cNvPr id="228" name="Google Shape;228;p5"/>
          <p:cNvPicPr preferRelativeResize="0"/>
          <p:nvPr/>
        </p:nvPicPr>
        <p:blipFill rotWithShape="1">
          <a:blip r:embed="rId3">
            <a:alphaModFix/>
          </a:blip>
          <a:srcRect b="0" l="0" r="0" t="0"/>
          <a:stretch/>
        </p:blipFill>
        <p:spPr>
          <a:xfrm>
            <a:off x="560387" y="2620715"/>
            <a:ext cx="2223453" cy="3952805"/>
          </a:xfrm>
          <a:prstGeom prst="rect">
            <a:avLst/>
          </a:prstGeom>
          <a:noFill/>
          <a:ln>
            <a:noFill/>
          </a:ln>
        </p:spPr>
      </p:pic>
      <p:pic>
        <p:nvPicPr>
          <p:cNvPr id="229" name="Google Shape;229;p5"/>
          <p:cNvPicPr preferRelativeResize="0"/>
          <p:nvPr/>
        </p:nvPicPr>
        <p:blipFill rotWithShape="1">
          <a:blip r:embed="rId4">
            <a:alphaModFix/>
          </a:blip>
          <a:srcRect b="0" l="0" r="0" t="0"/>
          <a:stretch/>
        </p:blipFill>
        <p:spPr>
          <a:xfrm>
            <a:off x="7255710" y="3853190"/>
            <a:ext cx="4836160" cy="272034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822"/>
                                        <p:tgtEl>
                                          <p:spTgt spid="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822"/>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accent1"/>
            </a:gs>
            <a:gs pos="71000">
              <a:schemeClr val="accent3"/>
            </a:gs>
            <a:gs pos="100000">
              <a:schemeClr val="accent3"/>
            </a:gs>
          </a:gsLst>
          <a:lin ang="2700000" scaled="0"/>
        </a:gradFill>
      </p:bgPr>
    </p:bg>
    <p:spTree>
      <p:nvGrpSpPr>
        <p:cNvPr id="234" name="Shape 234"/>
        <p:cNvGrpSpPr/>
        <p:nvPr/>
      </p:nvGrpSpPr>
      <p:grpSpPr>
        <a:xfrm>
          <a:off x="0" y="0"/>
          <a:ext cx="0" cy="0"/>
          <a:chOff x="0" y="0"/>
          <a:chExt cx="0" cy="0"/>
        </a:xfrm>
      </p:grpSpPr>
      <p:sp>
        <p:nvSpPr>
          <p:cNvPr id="235" name="Google Shape;235;p6"/>
          <p:cNvSpPr/>
          <p:nvPr/>
        </p:nvSpPr>
        <p:spPr>
          <a:xfrm>
            <a:off x="0" y="-786"/>
            <a:ext cx="12192000" cy="6854038"/>
          </a:xfrm>
          <a:prstGeom prst="rect">
            <a:avLst/>
          </a:prstGeom>
          <a:gradFill>
            <a:gsLst>
              <a:gs pos="0">
                <a:schemeClr val="accent1"/>
              </a:gs>
              <a:gs pos="71000">
                <a:schemeClr val="accent3"/>
              </a:gs>
              <a:gs pos="100000">
                <a:schemeClr val="accent3"/>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punti chiari" id="236" name="Google Shape;236;p6"/>
          <p:cNvPicPr preferRelativeResize="0"/>
          <p:nvPr/>
        </p:nvPicPr>
        <p:blipFill rotWithShape="1">
          <a:blip r:embed="rId3">
            <a:alphaModFix amt="40000"/>
          </a:blip>
          <a:srcRect b="0" l="0" r="0" t="0"/>
          <a:stretch/>
        </p:blipFill>
        <p:spPr>
          <a:xfrm>
            <a:off x="0" y="5"/>
            <a:ext cx="12192000" cy="6857990"/>
          </a:xfrm>
          <a:prstGeom prst="rect">
            <a:avLst/>
          </a:prstGeom>
          <a:noFill/>
          <a:ln>
            <a:noFill/>
          </a:ln>
        </p:spPr>
      </p:pic>
      <p:sp>
        <p:nvSpPr>
          <p:cNvPr id="237" name="Google Shape;237;p6"/>
          <p:cNvSpPr txBox="1"/>
          <p:nvPr>
            <p:ph type="ctrTitle"/>
          </p:nvPr>
        </p:nvSpPr>
        <p:spPr>
          <a:xfrm>
            <a:off x="1283475" y="919500"/>
            <a:ext cx="10908600" cy="3858000"/>
          </a:xfrm>
          <a:prstGeom prst="rect">
            <a:avLst/>
          </a:prstGeom>
          <a:noFill/>
          <a:ln>
            <a:noFill/>
          </a:ln>
        </p:spPr>
        <p:txBody>
          <a:bodyPr anchorCtr="0" anchor="b" bIns="45700" lIns="91425" spcFirstLastPara="1" rIns="91425" wrap="square" tIns="45700">
            <a:normAutofit fontScale="90000"/>
          </a:bodyPr>
          <a:lstStyle/>
          <a:p>
            <a:pPr indent="0" lvl="0" marL="0" rtl="0" algn="l">
              <a:spcBef>
                <a:spcPts val="0"/>
              </a:spcBef>
              <a:spcAft>
                <a:spcPts val="0"/>
              </a:spcAft>
              <a:buClr>
                <a:srgbClr val="FEFEFE"/>
              </a:buClr>
              <a:buSzPct val="100000"/>
              <a:buFont typeface="Century Gothic"/>
              <a:buNone/>
            </a:pPr>
            <a:r>
              <a:rPr lang="it-IT"/>
              <a:t>CE SONT MES MEILLEURES AMIES</a:t>
            </a:r>
            <a:endParaRPr/>
          </a:p>
          <a:p>
            <a:pPr indent="0" lvl="0" marL="0" rtl="0" algn="l">
              <a:spcBef>
                <a:spcPts val="0"/>
              </a:spcBef>
              <a:spcAft>
                <a:spcPts val="0"/>
              </a:spcAft>
              <a:buClr>
                <a:srgbClr val="FEFEFE"/>
              </a:buClr>
              <a:buSzPct val="100000"/>
              <a:buFont typeface="Century Gothic"/>
              <a:buNone/>
            </a:pPr>
            <a:r>
              <a:rPr lang="it-IT"/>
              <a:t>et je sais que sans mes amies je ne serais celle que je suis aujourd’hui. </a:t>
            </a:r>
            <a:endParaRPr/>
          </a:p>
          <a:p>
            <a:pPr indent="0" lvl="0" marL="0" rtl="0" algn="l">
              <a:spcBef>
                <a:spcPts val="0"/>
              </a:spcBef>
              <a:spcAft>
                <a:spcPts val="0"/>
              </a:spcAft>
              <a:buClr>
                <a:srgbClr val="FEFEFE"/>
              </a:buClr>
              <a:buSzPct val="100000"/>
              <a:buFont typeface="Century Gothic"/>
              <a:buNone/>
            </a:pPr>
            <a:r>
              <a:rPr lang="it-IT"/>
              <a:t> </a:t>
            </a:r>
            <a:endParaRPr/>
          </a:p>
        </p:txBody>
      </p:sp>
      <p:sp>
        <p:nvSpPr>
          <p:cNvPr id="238" name="Google Shape;238;p6"/>
          <p:cNvSpPr txBox="1"/>
          <p:nvPr>
            <p:ph idx="1" type="subTitle"/>
          </p:nvPr>
        </p:nvSpPr>
        <p:spPr>
          <a:xfrm>
            <a:off x="2589213" y="4777379"/>
            <a:ext cx="8915399" cy="112628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800"/>
              <a:buNone/>
            </a:pPr>
            <a:r>
              <a:rPr lang="it-IT"/>
              <a:t>Chiara Pugliese, 2B</a:t>
            </a:r>
            <a:endParaRPr/>
          </a:p>
        </p:txBody>
      </p:sp>
      <p:grpSp>
        <p:nvGrpSpPr>
          <p:cNvPr id="239" name="Google Shape;239;p6"/>
          <p:cNvGrpSpPr/>
          <p:nvPr/>
        </p:nvGrpSpPr>
        <p:grpSpPr>
          <a:xfrm>
            <a:off x="9" y="228600"/>
            <a:ext cx="2851523" cy="6638625"/>
            <a:chOff x="2487613" y="285750"/>
            <a:chExt cx="2428875" cy="5654676"/>
          </a:xfrm>
        </p:grpSpPr>
        <p:sp>
          <p:nvSpPr>
            <p:cNvPr id="240" name="Google Shape;240;p6"/>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6"/>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6"/>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6"/>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6"/>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6"/>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6"/>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6"/>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6"/>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6"/>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6"/>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6"/>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2" name="Google Shape;252;p6"/>
          <p:cNvGrpSpPr/>
          <p:nvPr/>
        </p:nvGrpSpPr>
        <p:grpSpPr>
          <a:xfrm>
            <a:off x="27225" y="-30"/>
            <a:ext cx="2356675" cy="6853284"/>
            <a:chOff x="6627813" y="195452"/>
            <a:chExt cx="1952625" cy="5678299"/>
          </a:xfrm>
        </p:grpSpPr>
        <p:sp>
          <p:nvSpPr>
            <p:cNvPr id="253" name="Google Shape;253;p6"/>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6"/>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6"/>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6"/>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6"/>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6"/>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6"/>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6"/>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6"/>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6"/>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6"/>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6"/>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5" name="Google Shape;265;p6"/>
          <p:cNvSpPr/>
          <p:nvPr/>
        </p:nvSpPr>
        <p:spPr>
          <a:xfrm>
            <a:off x="0" y="0"/>
            <a:ext cx="182880" cy="68580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66" name="Google Shape;266;p6"/>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Filo">
  <a:themeElements>
    <a:clrScheme name="Wisp">
      <a:dk1>
        <a:srgbClr val="000000"/>
      </a:dk1>
      <a:lt1>
        <a:srgbClr val="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2021-04-09T09:34:40Z</dcterms:created>
  <dc:creator>elisabetta.nucaro@outlook.it</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