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Cathedral" TargetMode="External"/><Relationship Id="rId3" Type="http://schemas.openxmlformats.org/officeDocument/2006/relationships/hyperlink" Target="https://en.wikipedia.org/wiki/Central_Bohemian_Region" TargetMode="External"/><Relationship Id="rId7" Type="http://schemas.openxmlformats.org/officeDocument/2006/relationships/hyperlink" Target="https://en.wikipedia.org/wiki/Kutn%C3%A1_Hora" TargetMode="External"/><Relationship Id="rId2" Type="http://schemas.openxmlformats.org/officeDocument/2006/relationships/hyperlink" Target="https://en.wikipedia.org/wiki/City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Roman_Catholic_church" TargetMode="External"/><Relationship Id="rId11" Type="http://schemas.openxmlformats.org/officeDocument/2006/relationships/image" Target="../media/image2.jpg"/><Relationship Id="rId5" Type="http://schemas.openxmlformats.org/officeDocument/2006/relationships/hyperlink" Target="https://en.wikipedia.org/wiki/Czech_Republic" TargetMode="External"/><Relationship Id="rId10" Type="http://schemas.openxmlformats.org/officeDocument/2006/relationships/hyperlink" Target="https://en.wikipedia.org/wiki/World_Heritage_Sites" TargetMode="External"/><Relationship Id="rId4" Type="http://schemas.openxmlformats.org/officeDocument/2006/relationships/hyperlink" Target="https://en.wikipedia.org/wiki/Bohemia" TargetMode="External"/><Relationship Id="rId9" Type="http://schemas.openxmlformats.org/officeDocument/2006/relationships/hyperlink" Target="https://en.wikipedia.org/wiki/UNESCO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686031" y="320040"/>
            <a:ext cx="8915399" cy="1648609"/>
          </a:xfrm>
        </p:spPr>
        <p:txBody>
          <a:bodyPr>
            <a:normAutofit/>
          </a:bodyPr>
          <a:lstStyle/>
          <a:p>
            <a:r>
              <a:rPr lang="cs-CZ" sz="6000" b="1" dirty="0" smtClean="0"/>
              <a:t>Kutná Hora</a:t>
            </a:r>
            <a:endParaRPr lang="cs-CZ" sz="6000" b="1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7995" y="2286840"/>
            <a:ext cx="6784489" cy="4316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58495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41324" y="0"/>
            <a:ext cx="8915400" cy="3777622"/>
          </a:xfrm>
        </p:spPr>
        <p:txBody>
          <a:bodyPr/>
          <a:lstStyle/>
          <a:p>
            <a:pPr marL="0" indent="0">
              <a:buNone/>
            </a:pPr>
            <a:endParaRPr lang="cs-CZ" b="1" dirty="0" smtClean="0"/>
          </a:p>
          <a:p>
            <a:r>
              <a:rPr lang="en-US" dirty="0"/>
              <a:t> </a:t>
            </a:r>
            <a:r>
              <a:rPr lang="cs-CZ" dirty="0" smtClean="0"/>
              <a:t>Kutná Hora </a:t>
            </a:r>
            <a:r>
              <a:rPr lang="en-US" dirty="0" smtClean="0"/>
              <a:t>is </a:t>
            </a:r>
            <a:r>
              <a:rPr lang="en-US" dirty="0"/>
              <a:t>a </a:t>
            </a:r>
            <a:r>
              <a:rPr lang="en-US" dirty="0">
                <a:hlinkClick r:id="rId2" tooltip="City"/>
              </a:rPr>
              <a:t>city</a:t>
            </a:r>
            <a:r>
              <a:rPr lang="en-US" dirty="0"/>
              <a:t> situated in the </a:t>
            </a:r>
            <a:r>
              <a:rPr lang="en-US" dirty="0">
                <a:hlinkClick r:id="rId3" tooltip="Central Bohemian Region"/>
              </a:rPr>
              <a:t>Central Bohemian Region</a:t>
            </a:r>
            <a:r>
              <a:rPr lang="en-US" dirty="0"/>
              <a:t> of </a:t>
            </a:r>
            <a:r>
              <a:rPr lang="en-US" dirty="0">
                <a:hlinkClick r:id="rId4" tooltip="Bohemia"/>
              </a:rPr>
              <a:t>Bohemia</a:t>
            </a:r>
            <a:r>
              <a:rPr lang="en-US" dirty="0"/>
              <a:t>, which is now part of the </a:t>
            </a:r>
            <a:r>
              <a:rPr lang="en-US" dirty="0">
                <a:hlinkClick r:id="rId5" tooltip="Czech Republic"/>
              </a:rPr>
              <a:t>Czech Republic</a:t>
            </a:r>
            <a:r>
              <a:rPr lang="en-US" dirty="0"/>
              <a:t>.</a:t>
            </a:r>
            <a:endParaRPr lang="cs-CZ" b="1" dirty="0"/>
          </a:p>
          <a:p>
            <a:r>
              <a:rPr lang="en-US" b="1" dirty="0" smtClean="0"/>
              <a:t>Saint </a:t>
            </a:r>
            <a:r>
              <a:rPr lang="en-US" b="1" dirty="0"/>
              <a:t>Barbara's Church</a:t>
            </a:r>
            <a:r>
              <a:rPr lang="en-US" dirty="0"/>
              <a:t> </a:t>
            </a:r>
            <a:r>
              <a:rPr lang="en-US" dirty="0" smtClean="0"/>
              <a:t>is </a:t>
            </a:r>
            <a:r>
              <a:rPr lang="en-US" dirty="0"/>
              <a:t>a </a:t>
            </a:r>
            <a:r>
              <a:rPr lang="en-US" dirty="0">
                <a:hlinkClick r:id="rId6" tooltip="Roman Catholic church"/>
              </a:rPr>
              <a:t>Roman Catholic church</a:t>
            </a:r>
            <a:r>
              <a:rPr lang="en-US" dirty="0"/>
              <a:t> in </a:t>
            </a:r>
            <a:r>
              <a:rPr lang="en-US" dirty="0" err="1">
                <a:hlinkClick r:id="rId7" tooltip="Kutná Hora"/>
              </a:rPr>
              <a:t>Kutná</a:t>
            </a:r>
            <a:r>
              <a:rPr lang="en-US" dirty="0">
                <a:hlinkClick r:id="rId7" tooltip="Kutná Hora"/>
              </a:rPr>
              <a:t> </a:t>
            </a:r>
            <a:r>
              <a:rPr lang="en-US" dirty="0" err="1">
                <a:hlinkClick r:id="rId7" tooltip="Kutná Hora"/>
              </a:rPr>
              <a:t>Hora</a:t>
            </a:r>
            <a:r>
              <a:rPr lang="en-US" dirty="0"/>
              <a:t> </a:t>
            </a:r>
            <a:r>
              <a:rPr lang="en-US" dirty="0" smtClean="0"/>
              <a:t> </a:t>
            </a:r>
            <a:r>
              <a:rPr lang="en-US" dirty="0"/>
              <a:t>in the style of a </a:t>
            </a:r>
            <a:r>
              <a:rPr lang="en-US" dirty="0">
                <a:hlinkClick r:id="rId8" tooltip="Cathedral"/>
              </a:rPr>
              <a:t>Cathedral</a:t>
            </a:r>
            <a:r>
              <a:rPr lang="en-US" dirty="0"/>
              <a:t>, and is sometimes referred to as the Cathedral of St </a:t>
            </a:r>
            <a:r>
              <a:rPr lang="en-US" dirty="0" smtClean="0"/>
              <a:t>Barbara</a:t>
            </a:r>
            <a:r>
              <a:rPr lang="cs-CZ" dirty="0" smtClean="0"/>
              <a:t>.</a:t>
            </a:r>
            <a:r>
              <a:rPr lang="en-US" dirty="0"/>
              <a:t> It is one of the most famous Gothic churches in central Europe and it is a </a:t>
            </a:r>
            <a:r>
              <a:rPr lang="en-US" dirty="0">
                <a:hlinkClick r:id="rId9" tooltip="UNESCO"/>
              </a:rPr>
              <a:t>UNESCO</a:t>
            </a:r>
            <a:r>
              <a:rPr lang="en-US" dirty="0"/>
              <a:t> </a:t>
            </a:r>
            <a:r>
              <a:rPr lang="en-US" dirty="0">
                <a:hlinkClick r:id="rId10" tooltip="World Heritage Sites"/>
              </a:rPr>
              <a:t>world heritage site</a:t>
            </a:r>
            <a:r>
              <a:rPr lang="en-US" dirty="0" smtClean="0"/>
              <a:t>.</a:t>
            </a:r>
            <a:r>
              <a:rPr lang="cs-CZ" dirty="0"/>
              <a:t> </a:t>
            </a:r>
            <a:r>
              <a:rPr lang="cs-CZ" dirty="0" err="1" smtClean="0"/>
              <a:t>It</a:t>
            </a:r>
            <a:r>
              <a:rPr lang="cs-CZ" dirty="0" smtClean="0"/>
              <a:t> </a:t>
            </a:r>
            <a:r>
              <a:rPr lang="en-US" dirty="0" smtClean="0"/>
              <a:t>was </a:t>
            </a:r>
            <a:r>
              <a:rPr lang="en-US" dirty="0"/>
              <a:t>inscribed in the UNESCO List in </a:t>
            </a:r>
            <a:r>
              <a:rPr lang="cs-CZ" dirty="0" smtClean="0"/>
              <a:t>1995</a:t>
            </a:r>
            <a:r>
              <a:rPr lang="cs-CZ" dirty="0"/>
              <a:t>.</a:t>
            </a:r>
            <a:endParaRPr lang="cs-CZ" dirty="0" smtClean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1668" y="2505755"/>
            <a:ext cx="5609753" cy="4190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10256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9780" y="624110"/>
            <a:ext cx="8629075" cy="5629124"/>
          </a:xfrm>
        </p:spPr>
      </p:pic>
      <p:sp>
        <p:nvSpPr>
          <p:cNvPr id="5" name="TextovéPole 4"/>
          <p:cNvSpPr txBox="1"/>
          <p:nvPr/>
        </p:nvSpPr>
        <p:spPr>
          <a:xfrm>
            <a:off x="4087906" y="0"/>
            <a:ext cx="317586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/>
              <a:t>St. </a:t>
            </a:r>
            <a:r>
              <a:rPr lang="cs-CZ" sz="2400" b="1" dirty="0" err="1"/>
              <a:t>Barbara's</a:t>
            </a:r>
            <a:r>
              <a:rPr lang="cs-CZ" sz="2400" b="1" dirty="0"/>
              <a:t> </a:t>
            </a:r>
            <a:r>
              <a:rPr lang="cs-CZ" sz="2400" b="1" dirty="0" err="1"/>
              <a:t>Church</a:t>
            </a:r>
            <a:endParaRPr lang="cs-CZ" sz="2400" b="1" dirty="0"/>
          </a:p>
          <a:p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3645223536"/>
      </p:ext>
    </p:extLst>
  </p:cSld>
  <p:clrMapOvr>
    <a:masterClrMapping/>
  </p:clrMapOvr>
</p:sld>
</file>

<file path=ppt/theme/theme1.xml><?xml version="1.0" encoding="utf-8"?>
<a:theme xmlns:a="http://schemas.openxmlformats.org/drawingml/2006/main" name="Stébla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12</TotalTime>
  <Words>6</Words>
  <Application>Microsoft Office PowerPoint</Application>
  <PresentationFormat>Širokoúhlá obrazovka</PresentationFormat>
  <Paragraphs>5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Wingdings 3</vt:lpstr>
      <vt:lpstr>Stébla</vt:lpstr>
      <vt:lpstr>Kutná Hora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Kutná Hora</dc:title>
  <dc:creator>Ganbayar Namuundari</dc:creator>
  <cp:lastModifiedBy>Ganbayar Namuundari</cp:lastModifiedBy>
  <cp:revision>2</cp:revision>
  <dcterms:created xsi:type="dcterms:W3CDTF">2016-02-19T09:26:18Z</dcterms:created>
  <dcterms:modified xsi:type="dcterms:W3CDTF">2016-02-19T09:38:42Z</dcterms:modified>
</cp:coreProperties>
</file>