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80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46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178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570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05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0758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59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06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15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99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25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00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02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06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03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10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79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A5957A-EFBF-4CF6-A708-B399ABEA0584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02DDC7-0675-4508-A189-50E554BA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100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84612" y="-717195"/>
            <a:ext cx="9144000" cy="2387600"/>
          </a:xfrm>
        </p:spPr>
        <p:txBody>
          <a:bodyPr>
            <a:noAutofit/>
          </a:bodyPr>
          <a:lstStyle/>
          <a:p>
            <a:r>
              <a:rPr lang="cs-CZ" sz="11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BRNO</a:t>
            </a:r>
            <a:endParaRPr lang="cs-CZ" sz="115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713" y="1670405"/>
            <a:ext cx="8148739" cy="509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72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30" y="0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Brno </a:t>
            </a:r>
            <a:r>
              <a:rPr lang="en-US" sz="2400" b="1" dirty="0"/>
              <a:t>is the second largest city in the Czech Republic by population and area, the largest Moravian </a:t>
            </a:r>
            <a:r>
              <a:rPr lang="en-US" sz="2400" b="1" dirty="0" smtClean="0"/>
              <a:t>city</a:t>
            </a:r>
            <a:r>
              <a:rPr lang="cs-CZ" sz="2400" b="1" dirty="0" smtClean="0"/>
              <a:t>. </a:t>
            </a:r>
            <a:r>
              <a:rPr lang="en-US" sz="2400" b="1" dirty="0"/>
              <a:t>Brno is the administrative center of the South Moravian </a:t>
            </a:r>
            <a:r>
              <a:rPr lang="en-US" sz="2400" b="1" dirty="0" smtClean="0"/>
              <a:t>Region</a:t>
            </a:r>
            <a:r>
              <a:rPr lang="cs-CZ" sz="2400" b="1" dirty="0" smtClean="0"/>
              <a:t>.</a:t>
            </a:r>
          </a:p>
          <a:p>
            <a:pPr marL="0" indent="0">
              <a:buNone/>
            </a:pPr>
            <a:r>
              <a:rPr lang="en-US" sz="2400" b="1" dirty="0"/>
              <a:t>Villa </a:t>
            </a:r>
            <a:r>
              <a:rPr lang="en-US" sz="2400" b="1" dirty="0" err="1"/>
              <a:t>Tugendhat</a:t>
            </a:r>
            <a:r>
              <a:rPr lang="en-US" sz="2400" b="1" dirty="0"/>
              <a:t> is a historical building in the wealthy </a:t>
            </a:r>
            <a:r>
              <a:rPr lang="en-US" sz="2400" b="1" dirty="0" err="1"/>
              <a:t>neighbourhood</a:t>
            </a:r>
            <a:r>
              <a:rPr lang="en-US" sz="2400" b="1" dirty="0"/>
              <a:t> of </a:t>
            </a:r>
            <a:r>
              <a:rPr lang="en-US" sz="2400" b="1" dirty="0" err="1"/>
              <a:t>Černá</a:t>
            </a:r>
            <a:r>
              <a:rPr lang="en-US" sz="2400" b="1" dirty="0"/>
              <a:t> </a:t>
            </a:r>
            <a:r>
              <a:rPr lang="en-US" sz="2400" b="1" dirty="0" smtClean="0"/>
              <a:t>Pole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It</a:t>
            </a:r>
            <a:r>
              <a:rPr lang="cs-CZ" sz="2400" b="1" dirty="0" smtClean="0"/>
              <a:t> </a:t>
            </a:r>
            <a:r>
              <a:rPr lang="en-US" sz="2400" b="1" dirty="0"/>
              <a:t>was designed by the German architect Ludwig </a:t>
            </a:r>
            <a:r>
              <a:rPr lang="en-US" sz="2400" b="1" dirty="0" err="1"/>
              <a:t>Mies</a:t>
            </a:r>
            <a:r>
              <a:rPr lang="en-US" sz="2400" b="1" dirty="0"/>
              <a:t> van der </a:t>
            </a:r>
            <a:r>
              <a:rPr lang="en-US" sz="2400" b="1" dirty="0" err="1" smtClean="0"/>
              <a:t>Rohe</a:t>
            </a:r>
            <a:r>
              <a:rPr lang="cs-CZ" sz="2400" b="1" dirty="0"/>
              <a:t> </a:t>
            </a:r>
            <a:r>
              <a:rPr lang="cs-CZ" sz="2400" b="1" dirty="0" err="1" smtClean="0"/>
              <a:t>between</a:t>
            </a:r>
            <a:r>
              <a:rPr lang="cs-CZ" sz="2400" b="1" dirty="0" smtClean="0"/>
              <a:t> 1928 and 1930 </a:t>
            </a:r>
            <a:r>
              <a:rPr lang="en-US" sz="2400" b="1" dirty="0"/>
              <a:t>for Fritz </a:t>
            </a:r>
            <a:r>
              <a:rPr lang="en-US" sz="2400" b="1" dirty="0" err="1"/>
              <a:t>Tugendhat</a:t>
            </a:r>
            <a:r>
              <a:rPr lang="en-US" sz="2400" b="1" dirty="0"/>
              <a:t> and his wife Greta, the villa soon became an icon of modernism</a:t>
            </a:r>
            <a:r>
              <a:rPr lang="en-US" sz="2400" b="1" dirty="0" smtClean="0"/>
              <a:t>.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inscribed</a:t>
            </a:r>
            <a:r>
              <a:rPr lang="cs-CZ" sz="2400" b="1" dirty="0" smtClean="0"/>
              <a:t> in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UNESCO List in 2001.</a:t>
            </a:r>
            <a:endParaRPr lang="cs-CZ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14" y="3615267"/>
            <a:ext cx="5679654" cy="298681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463" y="3184263"/>
            <a:ext cx="5312344" cy="353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075247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</TotalTime>
  <Words>89</Words>
  <Application>Microsoft Office PowerPoint</Application>
  <PresentationFormat>Širokoúhlá obrazovka</PresentationFormat>
  <Paragraphs>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Řez</vt:lpstr>
      <vt:lpstr>BRNO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BRNO</dc:title>
  <dc:creator>Fojtu Radim</dc:creator>
  <cp:lastModifiedBy>Fojtu Radim</cp:lastModifiedBy>
  <cp:revision>2</cp:revision>
  <dcterms:created xsi:type="dcterms:W3CDTF">2016-02-19T09:31:01Z</dcterms:created>
  <dcterms:modified xsi:type="dcterms:W3CDTF">2016-02-19T09:41:21Z</dcterms:modified>
</cp:coreProperties>
</file>