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2624866"/>
            <a:ext cx="10424160" cy="1645920"/>
          </a:xfrm>
        </p:spPr>
        <p:txBody>
          <a:bodyPr>
            <a:normAutofit/>
          </a:bodyPr>
          <a:lstStyle/>
          <a:p>
            <a:pPr algn="ctr"/>
            <a:r>
              <a:rPr lang="cs-CZ" sz="9600" dirty="0" smtClean="0"/>
              <a:t>Sloup v </a:t>
            </a:r>
            <a:r>
              <a:rPr lang="cs-CZ" sz="9600" dirty="0" err="1" smtClean="0"/>
              <a:t>čechách</a:t>
            </a:r>
            <a:endParaRPr lang="cs-CZ" sz="9600" dirty="0"/>
          </a:p>
        </p:txBody>
      </p:sp>
    </p:spTree>
    <p:extLst>
      <p:ext uri="{BB962C8B-B14F-4D97-AF65-F5344CB8AC3E}">
        <p14:creationId xmlns:p14="http://schemas.microsoft.com/office/powerpoint/2010/main" val="631701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5614" y="372136"/>
            <a:ext cx="10219765" cy="843478"/>
          </a:xfrm>
        </p:spPr>
        <p:txBody>
          <a:bodyPr/>
          <a:lstStyle/>
          <a:p>
            <a:pPr algn="ctr"/>
            <a:r>
              <a:rPr lang="cs-CZ" dirty="0" smtClean="0"/>
              <a:t>Sloup v </a:t>
            </a:r>
            <a:r>
              <a:rPr lang="cs-CZ" dirty="0" err="1" smtClean="0"/>
              <a:t>čechách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2428" y="1398494"/>
            <a:ext cx="11177196" cy="4980791"/>
          </a:xfrm>
        </p:spPr>
        <p:txBody>
          <a:bodyPr>
            <a:normAutofit/>
          </a:bodyPr>
          <a:lstStyle/>
          <a:p>
            <a:pPr algn="l"/>
            <a:r>
              <a:rPr lang="cs-CZ" sz="4800" dirty="0" smtClean="0"/>
              <a:t>Sloup v Čechách </a:t>
            </a:r>
            <a:r>
              <a:rPr lang="cs-CZ" sz="4800" dirty="0" err="1" smtClean="0"/>
              <a:t>is</a:t>
            </a:r>
            <a:r>
              <a:rPr lang="cs-CZ" sz="4800" dirty="0" smtClean="0"/>
              <a:t> a </a:t>
            </a:r>
            <a:r>
              <a:rPr lang="cs-CZ" sz="4800" dirty="0" err="1" smtClean="0"/>
              <a:t>historic</a:t>
            </a:r>
            <a:r>
              <a:rPr lang="cs-CZ" sz="4800" dirty="0" smtClean="0"/>
              <a:t> rock </a:t>
            </a:r>
            <a:r>
              <a:rPr lang="cs-CZ" sz="4800" dirty="0" err="1" smtClean="0"/>
              <a:t>castle</a:t>
            </a:r>
            <a:r>
              <a:rPr lang="cs-CZ" sz="4800" dirty="0" smtClean="0"/>
              <a:t> </a:t>
            </a:r>
            <a:r>
              <a:rPr lang="cs-CZ" sz="4800" dirty="0" err="1" smtClean="0"/>
              <a:t>nearby</a:t>
            </a:r>
            <a:r>
              <a:rPr lang="cs-CZ" sz="4800" dirty="0" smtClean="0"/>
              <a:t> Česká lípa </a:t>
            </a:r>
            <a:r>
              <a:rPr lang="cs-CZ" sz="4800" dirty="0" err="1" smtClean="0"/>
              <a:t>from</a:t>
            </a:r>
            <a:r>
              <a:rPr lang="cs-CZ" sz="4800" dirty="0" smtClean="0"/>
              <a:t> 13th </a:t>
            </a:r>
            <a:r>
              <a:rPr lang="cs-CZ" sz="4800" dirty="0" err="1" smtClean="0"/>
              <a:t>century</a:t>
            </a:r>
            <a:r>
              <a:rPr lang="cs-CZ" sz="4800" dirty="0" smtClean="0"/>
              <a:t>.</a:t>
            </a:r>
            <a:endParaRPr lang="cs-CZ" sz="4800" dirty="0"/>
          </a:p>
        </p:txBody>
      </p:sp>
      <p:pic>
        <p:nvPicPr>
          <p:cNvPr id="1026" name="Picture 2" descr="Skalní hrad Slo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914" y="3072064"/>
            <a:ext cx="4397898" cy="3307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855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TM03457452[[fn=Nebesa]]</Template>
  <TotalTime>10</TotalTime>
  <Words>21</Words>
  <Application>Microsoft Office PowerPoint</Application>
  <PresentationFormat>Širokoúhlá obrazovka</PresentationFormat>
  <Paragraphs>3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Nebe</vt:lpstr>
      <vt:lpstr>Sloup v čechách</vt:lpstr>
      <vt:lpstr>Sloup v čechách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Sloup v čechách</dc:title>
  <dc:creator>Novacek Dominik</dc:creator>
  <cp:lastModifiedBy>Novacek Dominik</cp:lastModifiedBy>
  <cp:revision>2</cp:revision>
  <dcterms:created xsi:type="dcterms:W3CDTF">2016-02-19T09:29:15Z</dcterms:created>
  <dcterms:modified xsi:type="dcterms:W3CDTF">2016-02-19T09:39:18Z</dcterms:modified>
</cp:coreProperties>
</file>