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notesMasterIdLst>
    <p:notesMasterId r:id="rId12"/>
  </p:notesMasterIdLst>
  <p:sldIdLst>
    <p:sldId id="256" r:id="rId3"/>
    <p:sldId id="262" r:id="rId4"/>
    <p:sldId id="257" r:id="rId5"/>
    <p:sldId id="261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5" autoAdjust="0"/>
  </p:normalViewPr>
  <p:slideViewPr>
    <p:cSldViewPr snapToGrid="0">
      <p:cViewPr>
        <p:scale>
          <a:sx n="70" d="100"/>
          <a:sy n="70" d="100"/>
        </p:scale>
        <p:origin x="9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964B7-6C03-43A7-AB65-10169C86B731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0B77-A1BE-4C60-A634-11F694553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5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0B77-A1BE-4C60-A634-11F694553FE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11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73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99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9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59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64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50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219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73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308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082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0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557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973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274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427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9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07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09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1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84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39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60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4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5922B82-275E-4FDB-9D34-F603008863B8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B623B4F-CAB0-466B-A007-BAFA18696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528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57943" y="5496153"/>
            <a:ext cx="9144000" cy="1655762"/>
          </a:xfrm>
        </p:spPr>
        <p:txBody>
          <a:bodyPr/>
          <a:lstStyle/>
          <a:p>
            <a:r>
              <a:rPr lang="en-US" dirty="0"/>
              <a:t>Old </a:t>
            </a:r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Krumlov</a:t>
            </a:r>
            <a:r>
              <a:rPr lang="en-US" dirty="0"/>
              <a:t> is a UNESCO World Heritage </a:t>
            </a:r>
            <a:r>
              <a:rPr lang="en-US" dirty="0" smtClean="0"/>
              <a:t>Site</a:t>
            </a:r>
            <a:r>
              <a:rPr lang="en-US" dirty="0"/>
              <a:t> and was given this status along with the historic Prague castle district.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74041" y="617006"/>
            <a:ext cx="664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i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Bohemian </a:t>
            </a:r>
            <a:r>
              <a:rPr lang="cs-CZ" sz="5400" b="1" i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Crumlaw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http://www.zemepis.com/images/mapycr/sidla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71" y="1653878"/>
            <a:ext cx="4736124" cy="315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nahoru 6"/>
          <p:cNvSpPr/>
          <p:nvPr/>
        </p:nvSpPr>
        <p:spPr>
          <a:xfrm rot="3280695">
            <a:off x="3806997" y="3720902"/>
            <a:ext cx="87301" cy="2180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721716" y="4094475"/>
            <a:ext cx="132120" cy="101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7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upload.wikimedia.org/wikipedia/commons/thumb/2/22/Krumlov_Castle_from_the_river_bank.jpg/1024px-Krumlov_Castle_from_the_river_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3" y="0"/>
            <a:ext cx="12287534" cy="91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https://upload.wikimedia.org/wikipedia/commons/thumb/3/3d/CeskyKrumlovNacht.JPG/1024px-CeskyKrumlovNa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15603" cy="81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51129" y="2222287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Český Krumlov </a:t>
            </a:r>
            <a:r>
              <a:rPr lang="cs-CZ" sz="2800" dirty="0" err="1"/>
              <a:t>at</a:t>
            </a:r>
            <a:r>
              <a:rPr lang="cs-CZ" sz="2800" dirty="0"/>
              <a:t> </a:t>
            </a:r>
            <a:r>
              <a:rPr lang="cs-CZ" sz="2800" dirty="0" smtClean="0"/>
              <a:t>night ._.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657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4/42/Ceskystage.jpg/1024px-Ceskys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76" y="-1446662"/>
            <a:ext cx="12337576" cy="92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7698" y="-456582"/>
            <a:ext cx="10554574" cy="3636511"/>
          </a:xfrm>
        </p:spPr>
        <p:txBody>
          <a:bodyPr/>
          <a:lstStyle/>
          <a:p>
            <a:r>
              <a:rPr lang="en-US" dirty="0"/>
              <a:t>The stage of the castle theatre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4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esky Krumlov 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1" y="0"/>
            <a:ext cx="4607494" cy="69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esky Krumlov 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85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esky Krumlov 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127" y="0"/>
            <a:ext cx="4389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thumb/9/90/Otacivehlediste.jpg/1024px-Otacivehledi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7783"/>
            <a:ext cx="12192000" cy="81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9895" y="914400"/>
            <a:ext cx="7711139" cy="495228"/>
          </a:xfrm>
        </p:spPr>
        <p:txBody>
          <a:bodyPr/>
          <a:lstStyle/>
          <a:p>
            <a:r>
              <a:rPr lang="en-US" dirty="0"/>
              <a:t>The unique Revolving Theatre in Castle park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7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s://upload.wikimedia.org/wikipedia/commons/thumb/c/cd/Cesky_Krumlov_-_panorama.jpg/1920px-Cesky_Krumlov_-_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1841" y="0"/>
            <a:ext cx="1886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encyklopedie.ckrumlov.cz/img/653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16" y="-1761771"/>
            <a:ext cx="12192000" cy="91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34415" y="1743810"/>
            <a:ext cx="3457586" cy="363651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It‘s</a:t>
            </a:r>
            <a:r>
              <a:rPr lang="cs-CZ" dirty="0" smtClean="0"/>
              <a:t> a </a:t>
            </a:r>
            <a:r>
              <a:rPr lang="cs-CZ" dirty="0" err="1" smtClean="0"/>
              <a:t>beautiful</a:t>
            </a:r>
            <a:r>
              <a:rPr lang="cs-CZ" dirty="0" smtClean="0"/>
              <a:t> city, </a:t>
            </a:r>
            <a:r>
              <a:rPr lang="cs-CZ" dirty="0" err="1" smtClean="0"/>
              <a:t>yet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admire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most.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rowing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smtClean="0"/>
              <a:t>.</a:t>
            </a:r>
            <a:endParaRPr lang="cs-CZ" dirty="0"/>
          </a:p>
        </p:txBody>
      </p:sp>
      <p:pic>
        <p:nvPicPr>
          <p:cNvPr id="9218" name="Picture 2" descr="http://www.castle.ckrumlov.cz/img/653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3" y="218365"/>
            <a:ext cx="8545001" cy="64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táty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Špinavá textu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35</TotalTime>
  <Words>49</Words>
  <Application>Microsoft Office PowerPoint</Application>
  <PresentationFormat>Širokoúhlá obrazovka</PresentationFormat>
  <Paragraphs>7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 2</vt:lpstr>
      <vt:lpstr>HDOfficeLightV0</vt:lpstr>
      <vt:lpstr>Citáty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Melichova Michaela</dc:creator>
  <cp:lastModifiedBy>Melichova Michaela</cp:lastModifiedBy>
  <cp:revision>4</cp:revision>
  <dcterms:created xsi:type="dcterms:W3CDTF">2016-02-26T09:09:53Z</dcterms:created>
  <dcterms:modified xsi:type="dcterms:W3CDTF">2016-02-26T09:45:36Z</dcterms:modified>
</cp:coreProperties>
</file>