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686E-C257-4F54-8D95-9D0243A0F945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541B-2814-45C3-9181-A733E32FE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352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686E-C257-4F54-8D95-9D0243A0F945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541B-2814-45C3-9181-A733E32FE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124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686E-C257-4F54-8D95-9D0243A0F945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541B-2814-45C3-9181-A733E32FEE3B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5162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686E-C257-4F54-8D95-9D0243A0F945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541B-2814-45C3-9181-A733E32FE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3039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686E-C257-4F54-8D95-9D0243A0F945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541B-2814-45C3-9181-A733E32FEE3B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2696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686E-C257-4F54-8D95-9D0243A0F945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541B-2814-45C3-9181-A733E32FE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348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686E-C257-4F54-8D95-9D0243A0F945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541B-2814-45C3-9181-A733E32FE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702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686E-C257-4F54-8D95-9D0243A0F945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541B-2814-45C3-9181-A733E32FE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126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686E-C257-4F54-8D95-9D0243A0F945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541B-2814-45C3-9181-A733E32FE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030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686E-C257-4F54-8D95-9D0243A0F945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541B-2814-45C3-9181-A733E32FE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2137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686E-C257-4F54-8D95-9D0243A0F945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541B-2814-45C3-9181-A733E32FE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35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686E-C257-4F54-8D95-9D0243A0F945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541B-2814-45C3-9181-A733E32FE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389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686E-C257-4F54-8D95-9D0243A0F945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541B-2814-45C3-9181-A733E32FE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865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686E-C257-4F54-8D95-9D0243A0F945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541B-2814-45C3-9181-A733E32FE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502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686E-C257-4F54-8D95-9D0243A0F945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541B-2814-45C3-9181-A733E32FE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8598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686E-C257-4F54-8D95-9D0243A0F945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541B-2814-45C3-9181-A733E32FE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02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E686E-C257-4F54-8D95-9D0243A0F945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464541B-2814-45C3-9181-A733E32FE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95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  <p:sldLayoutId id="2147483828" r:id="rId15"/>
    <p:sldLayoutId id="21474838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7200" dirty="0" smtClean="0"/>
              <a:t>Holašovice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65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33239"/>
            <a:ext cx="10515600" cy="1325563"/>
          </a:xfrm>
        </p:spPr>
        <p:txBody>
          <a:bodyPr/>
          <a:lstStyle/>
          <a:p>
            <a:r>
              <a:rPr lang="cs-CZ" dirty="0" smtClean="0"/>
              <a:t>Place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6120" y="1382752"/>
            <a:ext cx="8130429" cy="492811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579541" y="2784158"/>
            <a:ext cx="1081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PRAGUE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56157" y="4683512"/>
            <a:ext cx="148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HOLAŠOVICE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74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43181"/>
            <a:ext cx="10515600" cy="1325563"/>
          </a:xfrm>
        </p:spPr>
        <p:txBody>
          <a:bodyPr/>
          <a:lstStyle/>
          <a:p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informations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village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based</a:t>
            </a:r>
            <a:r>
              <a:rPr lang="cs-CZ" dirty="0" smtClean="0"/>
              <a:t> in 13th </a:t>
            </a:r>
            <a:r>
              <a:rPr lang="cs-CZ" dirty="0" err="1" smtClean="0"/>
              <a:t>century</a:t>
            </a:r>
            <a:endParaRPr lang="cs-CZ" dirty="0" smtClean="0"/>
          </a:p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put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list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UNESCO in 1998</a:t>
            </a:r>
          </a:p>
          <a:p>
            <a:r>
              <a:rPr lang="cs-CZ" dirty="0" smtClean="0"/>
              <a:t>140 </a:t>
            </a:r>
            <a:r>
              <a:rPr lang="cs-CZ" dirty="0" err="1" smtClean="0"/>
              <a:t>people</a:t>
            </a:r>
            <a:r>
              <a:rPr lang="cs-CZ" dirty="0" smtClean="0"/>
              <a:t> live </a:t>
            </a:r>
            <a:r>
              <a:rPr lang="cs-CZ" dirty="0" err="1" smtClean="0"/>
              <a:t>there</a:t>
            </a:r>
            <a:endParaRPr lang="cs-CZ" dirty="0" smtClean="0"/>
          </a:p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worth</a:t>
            </a:r>
            <a:r>
              <a:rPr lang="cs-CZ" dirty="0" smtClean="0"/>
              <a:t> </a:t>
            </a:r>
            <a:r>
              <a:rPr lang="cs-CZ" dirty="0" err="1" smtClean="0"/>
              <a:t>seeing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 </a:t>
            </a:r>
            <a:r>
              <a:rPr lang="cs-CZ" dirty="0" err="1" smtClean="0"/>
              <a:t>beutiful</a:t>
            </a:r>
            <a:r>
              <a:rPr lang="cs-CZ" dirty="0" smtClean="0"/>
              <a:t> </a:t>
            </a:r>
            <a:r>
              <a:rPr lang="cs-CZ" dirty="0" err="1" smtClean="0"/>
              <a:t>baroque</a:t>
            </a:r>
            <a:r>
              <a:rPr lang="cs-CZ" dirty="0" smtClean="0"/>
              <a:t> </a:t>
            </a:r>
            <a:r>
              <a:rPr lang="cs-CZ" dirty="0" err="1" smtClean="0"/>
              <a:t>houses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699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2278" y="447943"/>
            <a:ext cx="8596668" cy="1320800"/>
          </a:xfrm>
        </p:spPr>
        <p:txBody>
          <a:bodyPr/>
          <a:lstStyle/>
          <a:p>
            <a:r>
              <a:rPr lang="cs-CZ" dirty="0" err="1"/>
              <a:t>F</a:t>
            </a:r>
            <a:r>
              <a:rPr lang="cs-CZ" dirty="0" err="1" smtClean="0"/>
              <a:t>otos</a:t>
            </a:r>
            <a:endParaRPr lang="cs-CZ" dirty="0"/>
          </a:p>
        </p:txBody>
      </p:sp>
      <p:pic>
        <p:nvPicPr>
          <p:cNvPr id="1026" name="Picture 2" descr="http://archiweb.cz/Image/zpravy/2006-02/Holasovice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746" y="4312791"/>
            <a:ext cx="3810919" cy="181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naturfoto.cz/fotografie/ostatni/holasovice-485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746" y="2030053"/>
            <a:ext cx="2915060" cy="1943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unesco-czech.cz/repository/39016cfe079db1bfb359ca72fcba3fd8206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1402" y="2129028"/>
            <a:ext cx="6282398" cy="418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9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</TotalTime>
  <Words>37</Words>
  <Application>Microsoft Office PowerPoint</Application>
  <PresentationFormat>Širokoúhlá obrazovka</PresentationFormat>
  <Paragraphs>12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Faseta</vt:lpstr>
      <vt:lpstr>Holašovice</vt:lpstr>
      <vt:lpstr>Place</vt:lpstr>
      <vt:lpstr>Some informations</vt:lpstr>
      <vt:lpstr>Fotos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Holašovice</dc:title>
  <dc:creator>Myslikova Lucie</dc:creator>
  <cp:lastModifiedBy>Myslikova Lucie</cp:lastModifiedBy>
  <cp:revision>7</cp:revision>
  <dcterms:created xsi:type="dcterms:W3CDTF">2016-02-19T09:34:07Z</dcterms:created>
  <dcterms:modified xsi:type="dcterms:W3CDTF">2016-02-26T09:36:56Z</dcterms:modified>
</cp:coreProperties>
</file>