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23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26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3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1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9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56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4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15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0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36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37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E21F8-6296-41F8-A3C5-5E3122CD92EE}" type="datetimeFigureOut">
              <a:rPr lang="cs-CZ" smtClean="0"/>
              <a:t>19.02.2016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3B830-4DAA-406B-98BF-1F7E99462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26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amky-hrady.cz/1/img/litomysl_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2267"/>
            <a:ext cx="8057478" cy="522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60319" y="118335"/>
            <a:ext cx="6433073" cy="1237130"/>
          </a:xfrm>
        </p:spPr>
        <p:txBody>
          <a:bodyPr>
            <a:normAutofit/>
          </a:bodyPr>
          <a:lstStyle/>
          <a:p>
            <a:r>
              <a:rPr lang="cs-CZ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Litomyšl</a:t>
            </a:r>
            <a:endParaRPr lang="cs-CZ" sz="8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523" y="513193"/>
            <a:ext cx="7048500" cy="4010025"/>
          </a:xfrm>
          <a:prstGeom prst="rect">
            <a:avLst/>
          </a:prstGeom>
        </p:spPr>
      </p:pic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32590" y="322730"/>
            <a:ext cx="8122921" cy="5357308"/>
          </a:xfrm>
        </p:spPr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town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Litomyšl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located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north-east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Czech Republic</a:t>
            </a:r>
            <a:br>
              <a:rPr lang="cs-CZ" dirty="0" smtClean="0"/>
            </a:b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town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famous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chateau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UNESCO list.</a:t>
            </a:r>
            <a:endParaRPr lang="cs-CZ" dirty="0"/>
          </a:p>
        </p:txBody>
      </p:sp>
      <p:pic>
        <p:nvPicPr>
          <p:cNvPr id="2054" name="Picture 6" descr="https://upload.wikimedia.org/wikipedia/commons/8/8a/Z%C3%A1mek_Litomy%C5%A1l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90" y="2440017"/>
            <a:ext cx="4749912" cy="356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052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Širokoúhlá obrazovka</PresentationFormat>
  <Paragraphs>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Motiv Office</vt:lpstr>
      <vt:lpstr>Litomyšl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Litomyšl</dc:title>
  <dc:creator>Liska Jiri</dc:creator>
  <cp:lastModifiedBy>Liska Jiri</cp:lastModifiedBy>
  <cp:revision>2</cp:revision>
  <dcterms:created xsi:type="dcterms:W3CDTF">2016-02-19T09:06:13Z</dcterms:created>
  <dcterms:modified xsi:type="dcterms:W3CDTF">2016-02-19T09:21:48Z</dcterms:modified>
</cp:coreProperties>
</file>