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50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66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5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5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91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89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4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21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13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65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8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27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5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40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1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4E62-9BFF-4121-AC99-425891223B97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92691B-3451-44D3-9CD1-52077A4A0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41" y="1344708"/>
            <a:ext cx="7218289" cy="41799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4794" y="80882"/>
            <a:ext cx="7766936" cy="1059429"/>
          </a:xfrm>
        </p:spPr>
        <p:txBody>
          <a:bodyPr/>
          <a:lstStyle/>
          <a:p>
            <a:pPr algn="ctr"/>
            <a:r>
              <a:rPr lang="cs-CZ" sz="6000" dirty="0" smtClean="0">
                <a:solidFill>
                  <a:schemeClr val="accent3"/>
                </a:solidFill>
              </a:rPr>
              <a:t>Třebíč</a:t>
            </a:r>
            <a:endParaRPr lang="cs-CZ" sz="6000" dirty="0">
              <a:solidFill>
                <a:schemeClr val="accent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32585" y="401260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Třebíč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17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3" y="3385878"/>
            <a:ext cx="4870132" cy="324675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817" y="148909"/>
            <a:ext cx="8596668" cy="3880773"/>
          </a:xfrm>
        </p:spPr>
        <p:txBody>
          <a:bodyPr/>
          <a:lstStyle/>
          <a:p>
            <a:r>
              <a:rPr lang="cs-CZ" dirty="0" smtClean="0"/>
              <a:t>Třebíč </a:t>
            </a:r>
            <a:r>
              <a:rPr lang="cs-CZ" dirty="0" err="1" smtClean="0"/>
              <a:t>is</a:t>
            </a:r>
            <a:r>
              <a:rPr lang="cs-CZ" dirty="0" smtClean="0"/>
              <a:t> a city </a:t>
            </a:r>
            <a:r>
              <a:rPr lang="cs-CZ" dirty="0" err="1" smtClean="0"/>
              <a:t>situated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Moravia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35 </a:t>
            </a:r>
            <a:r>
              <a:rPr lang="cs-CZ" dirty="0" err="1" smtClean="0"/>
              <a:t>thousand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city </a:t>
            </a:r>
            <a:r>
              <a:rPr lang="cs-CZ" dirty="0" err="1" smtClean="0"/>
              <a:t>lies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banks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Jihlava.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3" y="1387521"/>
            <a:ext cx="4245685" cy="30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UNESCO </a:t>
            </a:r>
            <a:r>
              <a:rPr lang="cs-CZ" dirty="0" err="1" smtClean="0"/>
              <a:t>memorials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0000"/>
            <a:ext cx="7616812" cy="93761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Jewish quarter and the Basilica of St. Procopius in 2003 were entered into the UNESCO World Heritage List 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5" y="1930400"/>
            <a:ext cx="4317402" cy="32380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91" y="2998022"/>
            <a:ext cx="5247042" cy="39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29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59</Words>
  <Application>Microsoft Office PowerPoint</Application>
  <PresentationFormat>Širokoúhlá obrazovka</PresentationFormat>
  <Paragraphs>8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Faseta</vt:lpstr>
      <vt:lpstr>Třebíč</vt:lpstr>
      <vt:lpstr>Prezentace aplikace PowerPoint</vt:lpstr>
      <vt:lpstr>UNESCO memorials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Třebíč</dc:title>
  <dc:creator>Malinska Nikola</dc:creator>
  <cp:lastModifiedBy>Malinska Nikola</cp:lastModifiedBy>
  <cp:revision>3</cp:revision>
  <dcterms:created xsi:type="dcterms:W3CDTF">2016-02-26T09:06:52Z</dcterms:created>
  <dcterms:modified xsi:type="dcterms:W3CDTF">2016-02-26T09:25:31Z</dcterms:modified>
</cp:coreProperties>
</file>