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525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17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64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54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328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13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34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04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77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0598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8CB0CEF-5DD8-4A55-9941-C22B09291628}" type="datetimeFigureOut">
              <a:rPr lang="cs-CZ" smtClean="0"/>
              <a:t>26.02.2016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A37F96-14D7-4FEC-8D0D-9AF639D6AC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0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Castle</a:t>
            </a:r>
            <a:r>
              <a:rPr lang="cs-CZ" dirty="0" smtClean="0"/>
              <a:t> Lednice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4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moravianjourney.com/wp-content/uploads/2015/06/zamek_ledn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2"/>
            <a:ext cx="12192000" cy="716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92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Location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Castle</a:t>
            </a:r>
            <a:r>
              <a:rPr lang="cs-CZ" dirty="0" smtClean="0"/>
              <a:t> Lednice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situated</a:t>
            </a:r>
            <a:r>
              <a:rPr lang="cs-CZ" dirty="0" smtClean="0"/>
              <a:t> in </a:t>
            </a:r>
            <a:r>
              <a:rPr lang="cs-CZ" dirty="0" err="1" smtClean="0"/>
              <a:t>south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Czech </a:t>
            </a:r>
            <a:r>
              <a:rPr lang="cs-CZ" dirty="0" err="1" smtClean="0"/>
              <a:t>republic</a:t>
            </a:r>
            <a:r>
              <a:rPr lang="cs-CZ" dirty="0" smtClean="0"/>
              <a:t>.</a:t>
            </a:r>
          </a:p>
          <a:p>
            <a:r>
              <a:rPr lang="cs-CZ" dirty="0"/>
              <a:t>M</a:t>
            </a:r>
            <a:r>
              <a:rPr lang="cs-CZ" dirty="0" smtClean="0"/>
              <a:t>ore </a:t>
            </a:r>
            <a:r>
              <a:rPr lang="cs-CZ" dirty="0" err="1" smtClean="0"/>
              <a:t>accurately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village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Lednice.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stays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shore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river</a:t>
            </a:r>
            <a:r>
              <a:rPr lang="cs-CZ" dirty="0" smtClean="0"/>
              <a:t> Dyje.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 descr="http://www.law.muni.cz/dokumenty/297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15146"/>
            <a:ext cx="4696125" cy="277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3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Informations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castle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garden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sorted</a:t>
            </a:r>
            <a:r>
              <a:rPr lang="cs-CZ" dirty="0" smtClean="0"/>
              <a:t> to most </a:t>
            </a:r>
            <a:r>
              <a:rPr lang="cs-CZ" dirty="0" err="1" smtClean="0"/>
              <a:t>beautiful</a:t>
            </a:r>
            <a:r>
              <a:rPr lang="cs-CZ" dirty="0" smtClean="0"/>
              <a:t> </a:t>
            </a:r>
            <a:r>
              <a:rPr lang="cs-CZ" dirty="0" err="1" smtClean="0"/>
              <a:t>complexes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country.</a:t>
            </a:r>
          </a:p>
          <a:p>
            <a:r>
              <a:rPr lang="en-US" dirty="0" err="1"/>
              <a:t>Lednice</a:t>
            </a:r>
            <a:r>
              <a:rPr lang="en-US" dirty="0"/>
              <a:t> castle is one of the most important expressions of high romanticism </a:t>
            </a:r>
            <a:r>
              <a:rPr lang="cs-CZ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Czech </a:t>
            </a:r>
            <a:r>
              <a:rPr lang="en-US" dirty="0" smtClean="0"/>
              <a:t>territory</a:t>
            </a:r>
            <a:r>
              <a:rPr lang="cs-CZ" dirty="0" smtClean="0"/>
              <a:t>.</a:t>
            </a:r>
          </a:p>
          <a:p>
            <a:r>
              <a:rPr lang="cs-CZ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December 1996 was registered in the entire </a:t>
            </a:r>
            <a:r>
              <a:rPr lang="en-US" dirty="0" err="1"/>
              <a:t>Lednice</a:t>
            </a:r>
            <a:r>
              <a:rPr lang="en-US" dirty="0"/>
              <a:t>-the UNESCO World Heritage List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5122" name="Picture 2" descr="http://sedleckydvur.cz/gallery/0001/large/zamek_ledni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14" y="3956585"/>
            <a:ext cx="3265357" cy="216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zamky-hrady.cz/1/img/lednice_le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30"/>
          <a:stretch/>
        </p:blipFill>
        <p:spPr bwMode="auto">
          <a:xfrm>
            <a:off x="4598485" y="3956585"/>
            <a:ext cx="3254598" cy="216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hotels-brno.cz/images/stories/foto/vylety/Zamek_Lednice/inka--brno-tipy-na-vylet-zamek-lednice-0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" t="3137" r="2195" b="2745"/>
          <a:stretch/>
        </p:blipFill>
        <p:spPr bwMode="auto">
          <a:xfrm>
            <a:off x="8199945" y="3956585"/>
            <a:ext cx="2925255" cy="216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41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Area</a:t>
            </a:r>
            <a:endParaRPr lang="cs-CZ" dirty="0"/>
          </a:p>
        </p:txBody>
      </p:sp>
      <p:pic>
        <p:nvPicPr>
          <p:cNvPr id="4098" name="Picture 2" descr="http://www.zamek-lednice.info/i/mapa-ledn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76" y="2014194"/>
            <a:ext cx="4190514" cy="4184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unesco-czech.cz/repository/29a9f8c8460e5e2be4edde557fd83712206e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314" y="2014194"/>
            <a:ext cx="6204410" cy="412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311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27</TotalTime>
  <Words>85</Words>
  <Application>Microsoft Office PowerPoint</Application>
  <PresentationFormat>Širokoúhlá obrazovka</PresentationFormat>
  <Paragraphs>10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Garamond</vt:lpstr>
      <vt:lpstr>Mýdlo</vt:lpstr>
      <vt:lpstr>Castle Lednice</vt:lpstr>
      <vt:lpstr>Prezentace aplikace PowerPoint</vt:lpstr>
      <vt:lpstr>Location</vt:lpstr>
      <vt:lpstr>Informations</vt:lpstr>
      <vt:lpstr>Area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Castle Lednice</dc:title>
  <dc:creator>Nemcokova Tereza</dc:creator>
  <cp:lastModifiedBy>Nemcokova Tereza</cp:lastModifiedBy>
  <cp:revision>4</cp:revision>
  <dcterms:created xsi:type="dcterms:W3CDTF">2016-02-19T09:18:32Z</dcterms:created>
  <dcterms:modified xsi:type="dcterms:W3CDTF">2016-02-26T09:20:52Z</dcterms:modified>
</cp:coreProperties>
</file>