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72093" y="-185569"/>
            <a:ext cx="8915399" cy="2262781"/>
          </a:xfrm>
        </p:spPr>
        <p:txBody>
          <a:bodyPr>
            <a:normAutofit/>
          </a:bodyPr>
          <a:lstStyle/>
          <a:p>
            <a:r>
              <a:rPr lang="cs-CZ" sz="9600" dirty="0" smtClean="0">
                <a:latin typeface="Eras Medium ITC" panose="020B0602030504020804" pitchFamily="34" charset="0"/>
              </a:rPr>
              <a:t>Kroměříž</a:t>
            </a:r>
            <a:endParaRPr lang="cs-CZ" sz="9600" dirty="0">
              <a:latin typeface="Eras Medium ITC" panose="020B06020305040208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657" y="2077212"/>
            <a:ext cx="5368066" cy="3542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937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Kroměříž </a:t>
            </a:r>
            <a:r>
              <a:rPr lang="cs-CZ" dirty="0" err="1" smtClean="0"/>
              <a:t>Archbishop‘s</a:t>
            </a:r>
            <a:r>
              <a:rPr lang="cs-CZ" dirty="0" smtClean="0"/>
              <a:t> </a:t>
            </a:r>
            <a:r>
              <a:rPr lang="cs-CZ" dirty="0" err="1" smtClean="0"/>
              <a:t>Chateau</a:t>
            </a:r>
            <a:r>
              <a:rPr lang="cs-CZ" dirty="0" smtClean="0"/>
              <a:t> </a:t>
            </a:r>
            <a:r>
              <a:rPr lang="cs-CZ" dirty="0" err="1" smtClean="0"/>
              <a:t>came</a:t>
            </a:r>
            <a:r>
              <a:rPr lang="cs-CZ" dirty="0" smtClean="0"/>
              <a:t> in UNESCO in 1998</a:t>
            </a:r>
          </a:p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south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Moravia </a:t>
            </a:r>
            <a:r>
              <a:rPr lang="cs-CZ" dirty="0" err="1" smtClean="0"/>
              <a:t>near</a:t>
            </a:r>
            <a:r>
              <a:rPr lang="cs-CZ" dirty="0" smtClean="0"/>
              <a:t> Zlín </a:t>
            </a:r>
            <a:r>
              <a:rPr lang="cs-CZ" dirty="0" err="1" smtClean="0"/>
              <a:t>town</a:t>
            </a:r>
            <a:endParaRPr lang="cs-CZ" dirty="0" smtClean="0"/>
          </a:p>
          <a:p>
            <a:r>
              <a:rPr lang="cs-CZ" dirty="0" smtClean="0"/>
              <a:t>In 1643 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30-year-war</a:t>
            </a:r>
          </a:p>
          <a:p>
            <a:r>
              <a:rPr lang="cs-CZ" dirty="0" smtClean="0"/>
              <a:t>Kroměříž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destroyed</a:t>
            </a:r>
            <a:r>
              <a:rPr lang="cs-CZ" dirty="0" smtClean="0"/>
              <a:t> by L. </a:t>
            </a:r>
            <a:r>
              <a:rPr lang="cs-CZ" dirty="0" err="1" smtClean="0"/>
              <a:t>Torstenson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8050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Photos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231" y="3879711"/>
            <a:ext cx="3018603" cy="2261039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216" y="1066722"/>
            <a:ext cx="3151934" cy="236090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770" y="1658736"/>
            <a:ext cx="3950202" cy="208376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837" y="4023360"/>
            <a:ext cx="3039511" cy="2276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733691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</TotalTime>
  <Words>32</Words>
  <Application>Microsoft Office PowerPoint</Application>
  <PresentationFormat>Širokoúhlá obrazovka</PresentationFormat>
  <Paragraphs>6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Eras Medium ITC</vt:lpstr>
      <vt:lpstr>Wingdings 3</vt:lpstr>
      <vt:lpstr>Stébla</vt:lpstr>
      <vt:lpstr>Kroměříž</vt:lpstr>
      <vt:lpstr>Prezentace aplikace PowerPoint</vt:lpstr>
      <vt:lpstr>Photos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Kroměříž</dc:title>
  <dc:creator>Kohout Simon</dc:creator>
  <cp:lastModifiedBy>Kohout Simon</cp:lastModifiedBy>
  <cp:revision>3</cp:revision>
  <dcterms:created xsi:type="dcterms:W3CDTF">2016-02-19T09:25:22Z</dcterms:created>
  <dcterms:modified xsi:type="dcterms:W3CDTF">2016-02-19T09:46:41Z</dcterms:modified>
</cp:coreProperties>
</file>