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9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12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97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458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49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37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64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32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05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58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39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2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93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22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20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B919-0F31-45FB-B7C1-028C723841EB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39259F-6B0B-4D77-8968-D21CAE7F8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0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Zákupy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23" y="1096252"/>
            <a:ext cx="4882795" cy="55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Česká Lípa.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are 2854 </a:t>
            </a:r>
            <a:r>
              <a:rPr lang="cs-CZ" dirty="0" err="1" smtClean="0"/>
              <a:t>citizens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32km2 big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930400"/>
            <a:ext cx="3955347" cy="3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AutoShape 2" descr="data:image/jpeg;base64,/9j/4AAQSkZJRgABAQAAAQABAAD/2wBDAAMCAgMCAgMDAwMEAwMEBQgFBQQEBQoHBwYIDAoMDAsKCwsNDhIQDQ4RDgsLEBYQERMUFRUVDA8XGBYUGBIUFRT/2wBDAQMEBAUEBQkFBQkUDQsNFBQUFBQUFBQUFBQUFBQUFBQUFBQUFBQUFBQUFBQUFBQUFBQUFBQUFBQUFBQUFBQUFBT/wAARCACXAOkDASIAAhEBAxEB/8QAHAAAAQUBAQEAAAAAAAAAAAAABgMEBQcIAAIB/8QASBAAAgECBQEGAgcEBgkDBQAAAQIDBBEABQYSITEHEyJBUWEUcQgVIzKBkaFCUrHRFjNTksHhFyRUVWJygpPwJnPSQ5SisvH/xAAaAQACAwEBAAAAAAAAAAAAAAACAwEEBQAG/8QAMBEAAgIBAwIEBQMEAwAAAAAAAQIAEQMSITEEURMiQWEUcZGh8DKxwTNSgdEjQvH/2gAMAwEAAhEDEQA/AK3pco7p2dYwxW5Yk8DjjjzwSZZRtIIwkZMgP2hUWuTze3v1vhhLE7ba6BwkZI3A36i/l+OJeiqpjRARRSRPGyhdw52+V7YuEKGlcEkQmhjGwc2HXEZRUy10kzS/dDHc3nwbW/HEohMVLeRrbU5J9bY8ZbT/AAtMqupDXMkpPW55A/AH88Ndt4CihFpqhlWQXs5uu0eWEKdDLKFB3etvbHxVaVzKT1NvkPLElSwJTUwBG1z4mN/PFFm1tfpLIGgV6xSNRGu0dOt8KXO372GdTmMVNExJLm1gF5ufb1wvTFhAveG7kckYEmSBcUvz1wlPKYiF/aIFh636Y6qLpH4GsT0PpiKpO8DzTNKyxqLM5F2dv3QP8fLAnsIQ949CCJGmnYhPIWuSfQDDGUrPKryN5+BFF7fL1/wx7SZsxZmksqKOCObew9R7+eH9BlplkZ7mGO4BZub+w/ywOo/pWGABu0bQ0S17mONFbd99un54k6XKhTi6HvaheCxXwD5Lfn54k6KkEiFUQRJexsOfnfz+WJGKiWK20km3U+eCsLxIu+YC620dled5VIc0y0ZtNJtpkAjYzrua6lWHPDAGwt78XxUPZZpnIcy1pSiXKGNYtTLOGaG0UMiIfAv7K7bXIuSxKMAtjjTlZQU9XSxx1VMZ6eaQKUtc8c3FuR06/qMVLoGWnGtc+q6/uGqDUkRPFIrAGREUFQAoAIBFyOgsDjMzuvxGLU1EzR6dGbDl0jgQ3hD1FZFTpueSRtm7bYAnkAn88VHX1H+kOrqqaQSQ6fp5HhWh3EPWsrG7zEfsddsd+nLegLO2jLqOfSOW01VIO6rM+oYnUSFe8BV7rwQbbeuG2nNO0uUyQxUMSU4DALGgsFUj+GLHUZGLafSIwIoXVPkOWSwZOvdkQRLcCNEsiIOgA6AAYfUVOaURiQMyyGwfbxfHvM5IaepQI1kRissd/vHqMfEqFqYi1ZTTmJIzdI2IA54YW8/kcVtYBqPr1kH2i6K+vsmqKqjiYZ5QxNLl1TC3dyxygeGzenqDxbCGiNYVOo85fKq3K2y6roaSGeQmoWXvS5ZSx2gAXKk2684NqqthgpEWrLiWRRuI6Aep8+eOBgG0iqL2y54kVOyRNlVP43Nt4Ej7SB+LflhuJiHFQHUMhuH9NT2gquf2l8vfDmii3UZH7pK/kThzHS7Uni/+oQrXwvl1OrUrcftm/wA74134mUvMjng4w2nh464mZacC+GU0BPTCIcgKykSVCrruuMDeY5I/3oTa3NiemDaWmIB3dcRlVCfFgtxIlW5nQCZmFWhUj7syAb1+Y88Rn1LRf7XUf9k/zwf5rli1BJJKn94c4jPqJP7Z/wC7gw49RO09o30VrrTWprRUOawd5M9lpqk929+gAB4P4E4LYEo6KoLVVXTUqm5YT1CIAR6AtfFJ5z2e5HmFNMsdGKOpa2ycj7vtY9QRfDbKexajpkSSvzBqhoyzyQ08SxRMrDwgXJYW5F735wk539VEMYUvZjNG5RmNDqGGb4CupcwSP75pZQ+31uAb4kJKZniCg26EsQTfGf37HoKapfM8qzityupkAkp4oCbU5sONwO7afcG1+MP8q7Te0HR9O757k/1rlsJXe9Q0YmRTYX7yK5bngl1/HnBfEWPOv0keDX6DLrlgkiO4KHHS46fhj13QVNzHjqQRe2A3TXbJpXURaKWqbJ6/eI/hsxHdjcRfb3n3PzIwdBUdQLq6MLhlO5SPYjg4JVRx5WuQSynzCpAxXqJYp0hC2a+9lsCB6eY9sETSrHGr3BFgcM6p+bAcD2x4RzMqr0QC1iMJPlNQwNQuLSTqEeVztUc38sMpJe9nvexIO2P19v548vKKmrEMTBQguN3S/mfw8sOcty4zTkKSpIvI/oB5D8MSbGwhADkxWko+/RJGURInhYp/+owS0tEZFXcgVB93aeBhtTGEsFDKkSWsrkLx6/jiUirqYDasgK+QUE/wGONLsJHO5juJAqWAGFFjsb4ZLmaRkjYxNr222NsI5vqlcly+erOW1FcYlB7mm5ZueeQCAALknyAwpyEUu3AhIrOwUcmVb23ZVmuZZ01Jl9LUyx1dNAZRSMxeblkCbL7bqFZla17br3sLUrlOX5/mmc0UNLBUs2RQGKWdQS1IBK32cx43m5tduedo4GNJ5z2j0lZpLOs9ySnds0ycAxTLCrTxXKlygYdNr3ueB1scVV2V57U1Grc1y6spZGy/NJiub95GzxxVDrI77lAJZm7tRzwBcEcjGJlxYcmZW3Ia9xx+d56Pp8mbHgyDYFK2PP56SS1FUQr2Uadqs3QUM1RqKGtiEspkbkuQRfnkAmw9ffBppFIc/K1tLulVGK96VK89Dxhrk+rJc61TDAMnNDlfcEULHYypINoLgEAKNvSwuOPfDvKMvrOyWnqvh5UzXTrSNK8FdUBKiB3NzslP3tx8mHU8W87SMmUeJjNqNr+UoMj4z4WQUx3+skK7Tz5jLCtRR7aplLiVJNgcX8z7YXqtNyJTF6hyXC2jhgG9E/Dr+OOl7Q8pdbz01fQuqbitbRspA9jyL4Ti13S5hvjyjLa/OGBKhqenKR393Y2X52wZUGL0uPSC2pMmzWlpcwzDvQtDSQ7y1T9lGu0dSSfPpgd7L0zbMtR0mr8yajXLszyyOlp1p52dks5cbgVIvfcDY24GLHqNF1Wrobalkimo423RZNA7GC/rM37Z9unywSUuTwUsEESQAJEFCIq2VbCwAAFgBix0/Tveo8RObMoBUbmJKm6SYm1zB5dL7jjzBUJBCytuJ3E2VCT5YepGS7syc2t4hbzvhtIpe5+Hi6dbHGvQYbzLsjiNpq6IAsI5Tb1W2I+bOUJsIJCf+YDD+WnncHbBHt8yBa2EjQ1SWCEp6Db/AJYjwxI1GQtVmFQ/KQgi3rfEVPVVhJ/1fr/wE4JKvKcxksTutb3H8MRVTldTET31QsK+ssmwfmSMToWRqaDdeKo3Bgthh3dR/ZfriWrzlMBPxGb5bF/7lYi/xbEZ9Z6a/wB+5Z/90n88QQohDUYLTq0UbLPJwbgqAWfp6W4xIZTV0r0MSpL9nAbOWt08v1viOFFMamaqlP28pC93e4tbk2w7o6Z2FVJMiFtoJYrtIAPNvwOKBlqSnx0lU8Rg5pATva5BvxwOnJGPBWKorWURzpGqlRuPAJPBHPFueMfVqzFURAx98jNtBQgAWHmP8cLyVREndrKolFysSm3GAMgSLznSWRalrI6ivj714gIV7p3S4APDbD4iST97/LAxTaY1HoVGqdNZ9Ul+8s9DVSRiILYkEq3hNuB0564MllmJljSB4FLDvJGYXFwbHjrhpURuyxsyRSKjA99KPGxH/nTCyO0cpMbZV2112VtJBqvI5Io43VWzHLrPDyPQmx/A9eMH+S6pyfVtCrZHmcFdv8RSJx3oHvGbN+NrYBGmFTSzRPTxPCh27ZQO79enTAxmuj8uzfMHqUhngzKUpJ8TSS92qkWAYDoOPTrghmdfeccSN7S6kjfvFjEQ3E2BC7SB7+owUwwijpYafu3kci8hj4v7HGf8mzjtD0szmkzDLc8pVkEUS5uC0gv+2W4Jt58nBNBqntSzSSqMWZZHl8cYJSRaFCHNh0BuQvuSenAOD8dR6byBhPeXHDAwsRTkeneEnEfqrUlRpalpKn6olqYJJ1jmnijJSBSbFjY3PUAKBirpW17UCmkk19NCjhjM1JSIu0jgiMLa4/4mtbjg4FdUZQ1RHWS51n+caiRIxTiKWrZJYYyVNxZuZC4UCxFxvvit1HVFUOkEH6/aPw9OGcajYhn2jZzmFNns8IqK6lnlpjHFWT0wgFPA1jv3RhrIT+2RfixvfD/XetpqzRuTwLU1UmbTyRVEsNI6Exx+IKXjQkNypNj+6xNrWxUFd9TSy0lJm1LHJlgSpikp6SSojepn75WUpKblTHcDaGNl3C1yMS2ldSUuhpkrq7MJLVitJHJDIqSU9ZCe87o3G5Y2Rvv2JKSSgm/OMM9Q2l2X155M2hgUlFb044ENuybXyy6wyWCqz6WqoIaGZq/4ij3eISNI21lUHaGbw7uTdulhaNoKPONIaW1xR5tWVWWVmpJqerJkDA2aVzUqpj3keER8W8VyOl8Vw2bouUyU89ZR0MyOw3U1dujq2lPjk4J3eVwu0W5sLk4eZ1nOWZfHBTxanrakmZ6cKtd3zlEIZbhFIQta265BtbjnFdepyY6RaAF7d7+UvDpVdXYAm6s9q+cKsoq5otX0tZlolz/McupBV5wlTc92YQ4ExS9woUi7gbVZrC9sEeve0HL9b55l2WUuW10uTxRlqhpqMyJ8Ts47sgq1lG+7E2BtccEEBodb53NqKnoadKbO80zGOCnMeXxlDOC3eBKqVTZ/vHeCQAUPUKpxIao1iMkzBaaXLnroqaQQCup97SO0Um52QsSEJF4/JbHzuThqZchRkOwNSmyIroV3I9b3qHVH28ZZluTZRT1mWVNPUxs4rYc3r0lqNqsI1EewWIZ2TabEEMPQnErlfa1W0LnJ8q7OMzZoIRL3dTWCNQpPBJZbc8+d+OeSMV7QsdQZ3l8Zy+Klqsw7tYd7xR0rxqSxgDd2djhwu53a1goAAN8Wlo7PGzfSMNXHTpHLLuPdgANK8bbdzKtxchegxo9NnyZOWr6e3tKHU4Ux8Lf584yTtp1lmpqY8r0LTr8OxRpKmWRUDAHwbm2LuuDwpNxzfDFu1PtSmozWR6Vy+hpihYExu8qm9uIzJdvM8Hp64M8xzCWOlAnRO+ZCy0zPazc+H1GGFZSTVMSJLTd5VKtthlJEZNrdDa4sPLjF/Xk/vMo0n9ognJrjtZzCikqIIcogsRGIzTx7wzEgP1bjo22/T3x4zKt7WhFK8ef0t23KBTwwwiM2uu4FCSD0NuhwcPTzyRClQjvm8LJEOFsRbz554v74Y1WaR08Vqna1fyHjALd2eObdLc44WeWP1nEgcKPpAStpNfyRQS1mvpPgXN5hEO7mVb8BFsAwPvY8ehxGHR+q82q9zazzZqBBu+Jqp5e+lW5uqqr7Qx48V+PQ4sJqeWalG/a9SwEok2fdFhxe3J/hjwsUlFF3QZ32gfd+6L+np88GBZ3uASQNpW8vZO8spkrtU5xUUbxHbCJtsoY8cyXPz6ceWIuo7GcrSvlepzCt+F8Xd06xq8hNr3d7Etb1sL3GLGmzSHLhJGZfi5JCDGikMF62BJ6dPxwxT4lviJmZzLI+3uZHFlB8reYv0xxRe0DxH7ytx2T5RUz1AijqaUEgXqZQGiHJuht6+IBvxvhX/Q1lv++qv/vxf/DBw1GkTIJHd53bhfL2w4+Dl/s3/LBaE7TvEfvICaZwrinDSOovtKbvP1woaqKjjeR3Z9wsQBwPkPfEatUa9Z2ZZ6RVFkWNrLfi/JHPHTCuUhY6oOC0u25Ak8wR+0el8GYEkaipeOkVo5+6LePu3SxXnpuvfp64WgSKGRHjYysTxIODa17A+XPF/fHmCqhqYnYAzMpswbkficNMwq0hjWZkkLI1wY1BW3ucDxJAjtBGsZZbqdxJkkayg+Y5w1lr1YIiyCaTneRYBR6j1OPhgqKi0jgHeLpC9iq89cJNA1BHsVEeRDdkiHABN/xwsneNAoRE/wBY0kskskKgEKV4v53A64cBIoi8pt4ha7Kdw9LKPLCdRMjSsltwsTdk3KP88dRDvJ6ZZNzSy8hh1IBuQBgCahgSeoIe+pUDSmKMLve42sT54lN6xRraBmEZDR7Dx/1G+IpCtMyzgI8iBkHjARb2B8PUmxxJU8IO9JX715WLm4N3tYC3pwMDcKpI07p8SKid41kkUgsrcW/dHucDWdaWmi1HS5nlsfeh3s9NDOIp0G3YJUNvEB1KHr5EcYnTVogMIMUhj5O7gR+h462POKc1Z9Iw6Iz+qopsmp6uVC8QnkqWuyh+SoCEKDYcXwtwG8phoSvmEJqbszqs8jnWarVEpVKQitDM8h2Ft9gfBZybEm//AA2x40znuca1yh6PJxlOWmCncSVD0S/FT7RuKGRlNj7i3C2sbnADP9M2VQoh0/RIAWuDNO2654vYDAxF9JYrnb5nT5NQU05B+yhFQkIvy1kEgHJJJuOpJwk9KGry8e0evUkWC33hBlctZCpSKkytaulnM01TUhTVAcqq3YEAXdgQOCWF+QMIVdDVNHJRxxZb8Mx75ppGRZWC+EruuGYeInb6qfS2PGjs8m7X87zKOLLcpy/voJ6g91A6EsigsHYsbIRe5PAJvxzgt0vlCa11WiVWYNVtFREzM7CR5oVQBFjF7W3Fl3dLJfzF8/LhbxAK5+c18XU4xhPm3E9dnlHVZtnEFLl1dDQPFS9/LWQUpkSG/JicStZyGY3J8NlFuQMTmmspm1dq4U8sVLSyUaSTS1tHlqU/foz7Fk2sON63ANrHqFGDHRmT5DomKtmiraWLMsy3R1FTV16RSMlzZdpI2qLmxtfCun9R6P0tRSU8Wc0MLSOWkaqzdaiWTbcqpdju23uAOgve/OLaYFGn25mc+ZiWIHMEsq07V0OZ5jlOXZTW1XxDvSsuZQSJFF12zrLYKg4Um7EttFlvi28iipcnyyjyykiK0NJThJKmPweIWv5k3Y8298BuZdq2mK7Lw0moMuhQliada9ARfoRYnnzseuPsPbNpGjpth1BlYJsdsUjMSQB1KqQTx5YsoqobErOcmQbiG8ECpUPKsCxoPAXnJe5FzcX8yLe2Hi1UzuGKxLAwJaY3Ug/M+f6Yr6Xt10U9MJZM7p3mMbOIUimKhrWAPg4xCVnbpo+qpiktfUO5SwWGllaMC3S9hz+B5w2xE+G/aWJU5o9ZLHTwRI1PGSZphJtv6j87W/XCVFTGlnaSOGClhRdhbqzXN+ebE++IbRuqaDW2WU+ZZa4kp+UH2bKAwbaSQbE84kM8ro1yDMXr1WF/hahdgNusTWJW/P54Mb7wDt5YtLVFW72OaGGnjXZIzOiEi5va5v8AgMRFTqPLqzdTU2aUVMrEGRqmZbFfUFj14/XnGLdZa9znIs2bLoKhDHFDE26WBGc7o1PLEEnAdWa5zurPjqVt14gQfwGDQZHUGhv+doDaFJH5+83nU6kyiaWNW1FllHGtyVaqiWxF7Gxbr6fPEG2vdNXkV9QUMO4l+8krBcNbgm3J5vjDraozSf8Araklj0ZUVT+gwkc/zI3UVk49w1sHoaBqWbhh1xlObSJS5VmcOZ1QUsyU7bmUX23vwfMHDjvMw/crfzb+eM/fR3qHnzumkmeRnEEyGQcsfEthf88aP70/vVOOU3YPpOYVR7yo+3DVEuSpBLGXhip4+Y6ZyrAliBz0v74rGh7aqyniU/WGZwovTvESVf1wYfSQqDHS92GWSRjEllux5uR/EYqtctp37LGrA8rVKZmsCll8LKU8Sg3sQCSb+uK2NRk1Fiee8e7lAoUDiXVoHtCzbV9FWzQV8MkNKQ8u+lCSNvIFr36c4siOnEcVu9McKqA7Ftze56fpilPo/wBN/wClM+a3ilnhQXF/2kH88XPOyU8c0zyhiV2iJSSb+p8hhWJiGyAnYH+IzIAQhA3P+5BntMy0VaKoqY+6ZlZjGDuF+vHPOPSawy3M5pYkqbqLd2jFlYknz498Zo1VurNeNT/GPSRSSoHlW/gUX5AB62wc9hck8rZ29RK84SOIb5GJtduTz04GOZsiYxkJB4+84BGfQAfX7S+6ZRTRrGVViTblri48yfXDanZzqBT4wjgp3o/ZbzA9sI3+IppSFdoibBV4389TiRyxlbMQpUqqpdSfur7YcRcWNpP0y06zhRGVkRAQCAATfkk+tzhwJnMTtEzq6OyiWxvf2HphmitUJCEWUKWsF22Yjrc+2JWmuNsGwbVSwduQOb+XngfWFcVLxIIoyW2yeG5ABLN6g+mMX/SLvJ2j1lzwrzWt/wC6+NmzRmRJVDPstbcADvPnY/jjGn0iaSSi7QqqN7f1YZiT0JZuD6YLGf8AmUfOC9nGf8SrIo90ihroDcktfyw6oowZSSOMWp2f6SqJsnoa6XKJg9PRV0cAkVR8RLKLQlg17Czud1r+EexwEHKny6eSkqongqIro8bizKQPPF5XDMVHpKOVTiUMRzLG7HcyqcogNTQyJFO1b3Rd4xINrd2CLHrxjROW5tm2RyVdpaWZXlcqHpQNqHpypHvx0HpjPfZpQtS6dgfbcHN44wTz+1D/ADxo7MoO4Yj3OMHqHKZDU2cAD4hcpHtM0RLV1ub6nmqYJXq6hC0C0pG0sQAFYscB+WabkzGKN4UuW3ABYlHI9STi7O0UBdK0/Fh9Y05Pvz0wFaToZqfM0idkcmaZx3YNhuBNufTD+mXxgS0PLnfCAEguukihJ+Jpg/mAyDn+9jqfSlRc754BzxtqFP8Ajh/nLV1BXpHT1pjSVTKRJCjbT3jLZbjp4L/M4ZSZjm0DAR5vtB5P+rRn+IxeXBYsCVj1z3u32jxdPPAoPfQv67prgYd5Pkq5lnUNDJKi07cmSme5JsTbnj9n9cDcupsxcW/pEYz52giH+GCbs2zOfNNQBJK748U7Rv3hVQQCHUiwt+fzwGbEceMtULH1RdgLlpaUpZtHZQMpyvMq2GkjZ2XxIGuxux3BLjk+RGFq2J6qOaSrqaqoZ42RmlqZHJBHP7WFwqbrKb4XaESRGPqSD0+RxhDI5O5MulQTdTJ/aLlyPqiSVt1moKZ1AHX7JbYAGJLbV64vLtVy5aDUFMzoLfVVNwxt4tlgPyAxTVdEEqOFCAnoMel6bfCpmHm/qH5zxFl06RJNPC8UcnMbyKVV/wDlPQ/hhF12Owti4NOaJrtcaayykYqj0YkSmpZJLMxtuJ54UWI9zgTrNNUWWzZjQV9LVQ5xRh1nhkcbVYLcFSByDjvFFXUkYiTQMOPo7yrTV1PNIbKomv7njb+uNDfX0X75/I4z99HEF2LpttHLYluQAQv88aO3R/2kH904Uh0sw95LeZVPtKX7WUiyzVSB5u9Wmi79WfxDcI+Le/PHviG1Bqpf6I5b8fQRNFWiIRJOm1Yx5G1ut/Tzwb667PptY5u1aKqKGLasTXiuqWtY9RfA23ZE9ZtQ5536RnxF4tyL6WF8JQOtgj1uMco1G/SJ9kEHw+nM7WNSne5mqxKv7Pj4/DjFqVdHN8C8BltIiktJawbi+BjSOhKvTBcDNVeiaVJnhanHeM6g2Ie/HW545waVGX1M2XVbyCWWDu+NkdyB5kkf44FMbDWSOTf2hO6nQAeP9zLUlJRy57nVTLskqEkCxo44AC8/x/TBd2C04ak1MjRrtLQxR7x94kjj9cEU3Y5HPK0oqVMrncW7rqD54ntH6Fh0rLM8NUDTysGnRohyV5BB6g3/AEwh0yNjC12+0croHLX3+8JO8ES8svdWO5l4tYX498PcmhFbmETNGSEQyGNmJAHABIHrfEXJGaiEuY73k8HeAghffywP6ors2gen+rK2ppppHWNI6V0XvWLLZZN33Y7BuVuTwMXCO0QPeXHC0qVbbwkcJAO9OC3lYfhjlikqIUCwvH3jkiLf0F+DbHnLsvmMcUtQsMlVG15GH3b25Ava45/HEpTzWRtxVISnqA5IPFsdU6KGBd8aRImwsVc28MY//v8AHGW+2GChyvthzXN8xohm1JSyjfQbQpuoIDfunqbAgjpxjVgopamEsIkYMPsk55W9rkf+c4yF2zySVfbfn1AztJTs0bFCeG8I6/Pm+KzBvFBTsf4lnFoKkZOJYmUV9XmSk0MvctU0T1C03dh2WYcxh2IsVG4AkCxv0FsVZ2uaaioaChzdSiTSRolSo43TFWJI9rqw556YvLs8yFJdNnNKo93WzFYImiNx3Tg3Nr9CB+FsV52xafkOViAwNIgqI4UrJXEW4kWB2eYA4LdBfqScPxswI2k9Vjx5i1Nx95D9mVOH7PstqVWwk1EF49jAMX/mdCfiZmv1JOKN7LIxR9lOUpIVWVdSOJAzdPtqdf440JXKJCzKQykmxBvjK6rfKT8/3h9PtjAlb9olDLLpTaJLbquHb7Hnn9cDelqVk1BSq7FgI2DW6swQ3ODftHQR6Wh9TXQqPmb4D8kkSPOYi7BFu12N+BtPOL3Q/paJ6rhZG9tGmcw0JkGQ59VULNS1neQRzI67WbcZbdeoWVb+/GAiMmVEdr+JQ35jBn2lzxaqoMiyqctIlPTO7IWPDGpm2kgGx8O23oLYFTAsaoottUBRY+mNtAdu0yjX+ZD5dslyuAyJvIDG5A8if5Ysnsk0rnD01DqOrys0GUZxERQVG9WM4inMUhKjlbP08iCfTFcZYVjymIngeLn/AKjiyexUzRVRVajv6VoKdadGmDCNfi5Gaw8vEWPPrhfUb4mHtGYf6glqNkpjd0Lg246YcUeWdyUI6E2sPPEnUovxc1hxuNuceoQEWFj0Vwx/PHklFGb9zP8A270qRZjlD8fa5LSMfnZxf9MU5l+nZc+zeGFAop12zTzMbCOMMNxv+g9zi6fpDFDV5MVJN8lplU/Jpf54rimpsuk0+NjyKV2tUOiDcR0CA25uTxc8EG46Y9HicYumUzJXEc+drNQlp9V0dD3c8NV8JBIrUrhYwZIyQfEq38VvJvLcR0wKa3z+DNMwhqYpZ6iWKlNPLUTqivOALBmCcE++OC0dfl9dsoBRQwPsVu93O489xtzf9MCtTHNMJhQQvIUUM0cf2hUHjnzwnG5awZbzLjU2nEtz6LypJS5xv8IjlB3WvYbVxfe6k/t//wADig/ovuop9QRuCVKjcADe1v5jFzd1Qfuy/k388MFa3+f8CUgLRfz1ilVL8RGZGppUfaQsTEgDjiwt0v64+osyUy2jSJlj2hWe1z78YkpZ/t5IQ/eyk3+8bY5pVSVd/M7MGPoq+o/nizK9iNUnkSBah4FMpvaC5sT7e+DHJe8y3s5z2vV4JKiovGYGY/YNwtiTy3BvYcYy1N9JCr09qLMaeu0/l9TV0sz0z76lrB0cgup/86YTzD6T9fU0tZT0+m6Rqt3ieGu2bpKZVuWC2W/jNgSfIYJTpN1II1CrlzbZlqRJI+yAqSrBDyfIceuFTTS1Q7wxrG8o8BkS1gOvGM+J25a71LWJTZflpnqC3eCnpoJHt5X2iw/H54sTst1NrbUuqM9pdRwpG+Xwxb6VKVIpA0l9jAg8iwPS97jCysYGqFOf5oMnpJZ5qhpECbBGI9zySdVCoOXNx0HW2AXSZmz/AD2OPNPj4qmh3AVFTTlNjOgLOqngciwLDgjixxaVHklT9eR9745VpzKl4+EDEAXIvzZW/PkYDHzvL6rtG1NPTSRfV9PM8M4qKhaffTqojjuruCxLBza3U9MDpoXJ1Wah5pTMZ8q1JNRz519ZpWUaz0tPIl27xGIlIN+u3abc3ve/XBtBTTTd13k0LPv3vKYufYfMYpuPV2kfrnS9ZllTR1FQJzQxU9PIrTgTAjcSPugEAEHre3pi48oqiEhYb5ZWNu4ZSQjbuPb2wNXD4hKHnjZJTUxpAo8auwBfniw6nn5YpLOPo41mo8/q87k1GgrJnAaT4CxsOg27uABYX88XlBlc08bd7KoaYliXVboPQHHqRJ2pmcVbwMnV5QACL+XBPOFMoJBMMNQ2lQ5R2L6syuihpaLXcEEKqCsIywNtAvYXLX6n9cMc27GtXV9O6VeqcpzCaUGF4lorFX3/AHCwHhIsTby8sXPJJU1Ub/BSR9wgLs7Rmzni23i/XFTNlUGg9Y6nzmhhkps9cx5rKI9yx1EUoI2Mu4q43RTqfCCt1sQbHBBL2EjXW5g1mHZXmWgNOUa1jUVRTtnlKI5aV3+/JOjMSCP+D9cWZVZdSZXEEpYYYla7ERIFuT16eeHXbGZ20pQQy2ULnuXyqCCGZd5N7c+35YjswmvUVMe4KItpZi6gKGbaL3Prf8sZfUJ5wol7C3kLGCPaSt9KUz9bZjT8evUf44C8qW2ewk8qA7e33cMe0bt30taXT0U0tZNTViTGuhKmm3J1QG+5ubi4FvwxJ9mmnZdZawiSvzOfLMkmyz42KqyqVJO8+0CFGkF+74v02tYfs2OLnSY2VSGHMr53DaaPErDtklaGvyEn4hBHSSJ9ivKj4qXj7w5uR7c4hcqzSuWgRpts5J3LITYqB5EAf440T2s/R30HPpLUFbp4T5PneWUrV8lPR1LVSzK39WJdznYCRe4sR7njGR4ZcwoZVo7zTzozIYYryNcHmwF/TGj51ACmUgUO5hbHV1NNlvcBFdirBXBta5vf2wb9g9TC2qpJFneaSoaASCUWYN3rG/43xUEmaI1HUB5KtJ2tsbendjnm/hv7dcH30cpiuu9tQy+MwkO7WVQrMSxPoOuFZy/hNcbjC6xU1rUALVzgEMdx4wpS8GIlbjcLg/MYD9I60m11W5rmVJTNBptagwZdNIhElWFJLzn0UmyqB5A35wX08hKIL2Nxf5XGPO6CjU01AwYWJTfaXoHMtaw5RURpW0aUNAtI5bLnkD2d2DAhhb74H4YB6/sZzujyr4ZYsziQfayyHLZNrEdGtfi2Nd04QqIV+GrpmiG5HN1Xwgm3rza/pj7vasqXirKhRGqqFEKBg6m94wLXt1U43FRgoBbb5CZq5dDFgJiqDs01LRUkislbPSSncxXLJFv684+Uukc+y+BXpMrzCN1kWaGqjyxnYMoNrkp93k8XxtSrNNUSyb5SJNwSOAEbreg9uPlhnme5LyXaKNWBSI23H+Xz5GJ8Ene/tOHUUKqZc7GcrzLS+eVUdVl1dCK4iMSChlSJSL3uSOL7sXd8DN/4G/libqWqIJmWKmWnSZ7v47sSzXJ55wp8LP8AvL+f+eGDHRJuJOQkAVB2epeNXqIYmqplG12Asqj1/XEhSRpGg3z7HeyuzEeEX9efXEHE4KbbyTRKbBpQAfz88OKutp8upEMojpoXTaDK6qWPXgsQOnnh8VUBuxDJ6KLRifF08TzpXVPxUkyBmaYTlbkkHmwUY+djuVU9PlFcywBZJc2rXkQRhVYLKUUe9tvTywx07rjIchzXULTZhFHTSZnJUQRU67y+5ELWYcHxXN79b4iNO9reVZBllUkCT1dS9fWSiy7V2vMzqfPru/TE3JCmGkJmpNe55UMndo2VUyiYADpJMdo/K98O9R5AdN5Vn2vJZRPNT0EMTQqeqhwsSoLeG7OLt5dcU5qPtQqMxzLM5qSgiRKunSmCyg79oDgng23HeRf5dMBj6u1THltRkkmc1/1dXIIKmmkqDIHVCrKvNzYFRxe3GODDe4RVtqmwdMaN1loXRYpqWujr/gctlijhlqZUjMjRku28eIAMxbnrx0xT9JqjTFHm2VT1ddQzOiuZmaPvtrkc7+OTcnrin891DqLP/BX6gzOujs3gnrZHFyOOCbe3TCVPFJEsBaN4yyX8aWv784B3BEYmNhNJZhr7SlXDS02UVtFSSNXUsjzsojUKjG9gBcfzxaOnNR6bkhp0/pJRtGh5U1O0v87gfxxi2KliZlYoC3mbYmqaGIqCV5+ZH8MVy8cMZ7zcsmfZRvWanzOlmREKrHBULIAD62b/AAxMU9JNmDrMO8keRAYol8QRRa549bYwiNuwBWk/6pGNvkDfDujrKimBEVbNHc3PS/8AC/64Xr9pJxnvN0GkNMj0glkWWLk+DwJc38x7+eKV+kPnlTpWsyjNKGmkzueqyvMcuqqeIhbmJfionueCE2TMbclSbYpYa61LTQLBSZ5VxxryEEhAv8gcJ5T2nS0utNNza1nr89yOjmqpDSUUgV5HenMW3czWICsbjjjjzw5HsgVAbGQtzRXaRPFm/Z3pqtpmT4atrctdaylcq57xG5Rutjc2PqMZ21xBruh01qrJ5ac5hkFDPHUZl3m6OKsjhdZI2BJDP4SQxW1iL9cXLl3a/wBjNXkkMdXNm+nWjAWBTkzPTRKBZNqpIwUAWsB7264AtVdrGls8rc9yPLKqvTLKjLquBqyupjGDLtKqqR3Lc3v6c+uBfGUbxAZKvqXQwmzuzLss7O5+z3LKfJdH5ZQafqFSsSiqKVJTVrIquGeSYO0qXewDE/dA4Axkr6V+kdG/Rl7TtMJonKqnI4Mxy6tmzEipeaOoikfYiCKUlVClXNuhNrfdGLC7C/pZ6fy/seyDT2qdI6upWoMuioY8xyehNVT1XdKYgVIIMbHbYj1BxUv0oNZ5h9JLX2RTaS0LqCnTIsjWMLnCJBMwapZllCXAEYN1UEkmzE40mortKCWG3kVX9rseXaWTLGyetpJqhmqXzavljk74OEuWh2bCDtFgTYXuBfFc9lnaZT9lufVmeQUEWdSSI1J8JUwERFSdxIdXWw46W9MHXaX29y6pyLNdO5z2dZLkecyqkMsyNMstM6FblAWIJNieSQL8YqXR+kazX+s8n07lUG/Ms0nFLAoW5LEE+w8jivuDuf2lrUK/T+8gs2zBM3rqqtFP8M9RM8hp0UBE3G9gBwAL4lNLVk+X0OoJYJDDOtLGqOACQXk2cf3saoh+gXXQ0+ypqK96oLcxQzRlmfiygBSDe/XoPM4De0f6Kmbdk9NluZzyVD5bX5rR0siVcXdtEd7PywFjwpNvLHODpIIi1bzWJbmSZXFlOWQUMK93DSoIEQeQUADEjGmwbufS18NO/LyPIlzHISwNvLCod2UgXNxYEeuPOEEnea44oQxyijjkWJZJ4llmbxTgAXAXgc2ta38cPYqJDN3cKBgzXaa/DKRwAfywIp2o6VjPdVWcBm2KjxRwSKwta/Vbcexx5HankeZRimGa0lOhQqWnLp3i889PLj05GPQKRpEyWBuTGZzbXo4KamqKzMCT3dlLIVHifw9QvBAY+eGK0r5ukNXVd28LJujjCsNpPkRfkcfLEBmOusjoMxnVKiWsy+KmXbVUA+IWmJUl2cH9+zKb8C46eaOmdaZTmuWPsmhoO8lusNbVoskaWvzcjgYdppbuL37SZmy4NPG9UwKMPDwbH04PI+WPf1fSf2af3cDlTq/J8smqIoq2mlV2V1WOZdqc2AJLdBf1wh/pAoP9ppv+9H/88BUijMyVnaBqTMFdfjngidtzRqfvcedrYiJ56isN5J5C/W/A5x7FDVLyYdy+oIOPQikH3oinueL4rFjUuhRcaRUhg5RA1zex6XwnFE0Y2lQACT+ZviTEDDzthEzRRtY3Y+fgwGoiMCAxm0Bdy1uDhamo5FaRjCjlkKKzdYySPEvvxa/ucO2+1F1iIX1AwrBGDwrMvruN8QWIh6AZHNlvcqC5PPy/nh38PvEYVmsihQL+QFgPkMSDU0aqCVVm9ce4qTvVugFxxbywvUeY0KBtEaam55viQjAQWucJrTbDZmKn0UXxJZXRxzSCOaohpVY2M9QGKIPUhQSbewwGqTp7xKMBhyTYdcS2UaMzXUkDVdBSlsujbbJmE8iw0qH071iAT7Lc+2J+CfRmQVDLSwyaorRYfH18DR0akAcxUx+985Sf+XDLPdUVepzJJX5lJO6IyxU6soCegHQIvsqjFhMerkwzjoXU+ik09p4lCp1JmEdjyGho0v8AvC4eT5sUHscBWr63NdV5g1MGjjgo4/hoEp9qU1M0xG4ALYCyA3AF7kdcEkFrrNUUz1AHRE22vbqQo8Xpz+WJ1c4o6OkaObL4lilJLx7l3c9SfPpi2qBRtFkb78QTkyKm+DhLVTOqgArFTMwUAcfs/wADgdocuikNJPVTStJLTM8s00DLaS4LXJ9fI/PB1DFldKVlpK7MYxK94UMzIAt7EKRcH8vPHyfI5qKkSlotQBaZQYwlevdybbEbeAb4Eqa4lnw8Lfpb6/8AkLOx/wCmRQ9k/Zxk2lf6E09f9XSSmpzD6xeNqrfI77m+ybYbv1Budo8sMNe/TFeu7Sq/V2l9JZfkdRPp5MrZK+perj8NQ0veptRAX8W0Bhbgm56YCdN5XW6Op62gSBM7oZZhJDLTVKEFQo6ryet+uHs1PT1+e0WcT09TS0kEPwkifDd86SbiwKrbkAHr0vxhuv8A6zN+EdlDgXcq7Nc/qdWZuKupkkrc8qKh6mpcuqrK788DjbYG1unGHOUhqZUzqmillNBOpmiVmTa17AF1II5INx8sT+Z6eWryChjochrXzSCpLd+KTuhIAW8W4cNu8PB6c4k6+gymfJamDLsnrY6uUIsrwQteJvD1Bve1uF9LYXY5jE6XITpKkR02tNY5TLUDJ9Z568KkCOuiqJonlAFgRY3/AHhbDP8AplqrNaStpNRakzfMaJopZxHmNfLKO/C3VtsjEBuova/Jw6p0TLoYlefNKKmUMUkqaUSLbzPiHhJxHVznMsrqaCmrp60TDiJqMu3h58LeXl+fvjtVnmWD0VLf8GLZbncuW3lpq+SC547uVk6fjbBZQdr+o8pWMLW/ERAhgKhEkBPztf8AXAStJVUuSRJXUUtHWRp3ZZ1AYi/Bt8vwNr4ZxUpSmiKsrKZBylyGN+p98I+HRt4rURtJAZNNWU9VXCOZ6eOQrPUC+1HJvtPoTuFsMpKNITcTyj5SH+eLj7Luz/PNXaY1fS0MUcsFfDHUQhnS7vGxDcHkHwrz7YDX7JtTABWy6GMkBgDVJ0PTEkUaiGABNRn2f9oWYdmubVNdl609Z8REIpIq9DMhAN+jHA/nWcVeeZvWV8tQ0DVEjS9xTkpFHfyRRwBgiHZTqeSMSRUlLJCRcMtXGQw9jfCEvZZqbeU+BhV1sGBq4xb9cMJOkD0iAFJut4H1HxLeIVcz28mN/wCOEO9q/wC1f8l/lgm1BoLPNN5TNXV1NHHTxuqMyzqxuxsBYYEfin/dP54jSJMM6dLFGAHIuOMTVIgYAMAfmMdjsIfaWU3j6PKqeY2aFD/049to3LpxcQMhI8m647HYQSY4ARpJ2bUkrExTyU7/AJ4bDszr4iWjMNQo82faf4Y7HYizCoRpU6bmoWKzoFtxwwIxFz0bQyoIgviNgT647HYUCbqNI2uPIqOoCX8N/nhxTxPYCXax62x2OwJMJRceCVFsObnDPMY6dzd1Ja/U47HY4DeHdDafYMsir0EkcfdBTt4bm+F46aopHKx108duNoYkY7HYAuytQMepOmJT11b3+x0jluPQc8g36cdMO2irMwYySU8Ye+4MGub+4PB/LHY7D/HyKBvBABsGNMvyOLIKJCEZ1iHi3Pv+ZsRb8sMy8cmcCojqHihC/wBUife8V+eRYdbgY7HYfj6jISbMWyoRVSZgz14qrctfOsJJ20wLKL24N7npzwfXCsWfZk9XMIa9xGwcrGWLn2uSBf8Azx2Oxb8VqBj/AIXGVBn2hzjNNjJL8LBEQeEgVweSRwfwx9zLVNbSlFKpPGrXLoojI9uD6XP4Y7HYsIAdyJTyYwLkJnOaLLA5qASzlVV1N738PmOvN8JVWW1NPQgTU0MbROniXltvlc38/ljsdhnaUwKYy6OwPO8lptb6ayqsFa9RUU1bG0UICxsNwmUlr3uNpsOh8/TEPmus9EGvzH4GkzZaWSpdo2kYCQr3hYBjvx2OxQznTxJKg18oPnXWkKCabvKbNXDkFFCpZBa1vve1/mTjye1LR9L3bilzSQowYBkQm4IIud3PTHY7AL5uYBLLsDILWfaDkGo9P1VJQxZl8VPPHMxqiuwBNxP7R/e/QYrv4qD90/ljsdhhO8SBtP/Z"/>
          <p:cNvSpPr>
            <a:spLocks noChangeAspect="1" noChangeArrowheads="1"/>
          </p:cNvSpPr>
          <p:nvPr/>
        </p:nvSpPr>
        <p:spPr bwMode="auto">
          <a:xfrm>
            <a:off x="63500" y="-685800"/>
            <a:ext cx="22193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82" y="3775941"/>
            <a:ext cx="3473159" cy="22508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42" y="790006"/>
            <a:ext cx="4048045" cy="29859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43" y="3780992"/>
            <a:ext cx="4048045" cy="22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5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bears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3356129"/>
            <a:ext cx="3584863" cy="28116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54" y="3370033"/>
            <a:ext cx="3730337" cy="2797753"/>
          </a:xfrm>
          <a:prstGeom prst="rect">
            <a:avLst/>
          </a:prstGeom>
        </p:spPr>
      </p:pic>
      <p:pic>
        <p:nvPicPr>
          <p:cNvPr id="2052" name="Picture 4" descr="http://www.npu.cz/download/1436234752/zamekzakupycz_75.p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54" y="572280"/>
            <a:ext cx="3730337" cy="27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7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so </a:t>
            </a:r>
            <a:r>
              <a:rPr lang="cs-CZ" dirty="0" err="1" smtClean="0"/>
              <a:t>important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Zákupy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visited</a:t>
            </a:r>
            <a:r>
              <a:rPr lang="cs-CZ" dirty="0" smtClean="0"/>
              <a:t> by </a:t>
            </a:r>
            <a:r>
              <a:rPr lang="cs-CZ" dirty="0" err="1" smtClean="0"/>
              <a:t>emperors.The</a:t>
            </a:r>
            <a:r>
              <a:rPr lang="cs-CZ" dirty="0" smtClean="0"/>
              <a:t> </a:t>
            </a:r>
            <a:r>
              <a:rPr lang="cs-CZ" dirty="0" err="1" smtClean="0"/>
              <a:t>Caste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</a:t>
            </a:r>
            <a:r>
              <a:rPr lang="cs-CZ" dirty="0" err="1" smtClean="0"/>
              <a:t>private</a:t>
            </a:r>
            <a:r>
              <a:rPr lang="cs-CZ" dirty="0" smtClean="0"/>
              <a:t> place </a:t>
            </a:r>
            <a:r>
              <a:rPr lang="cs-CZ" dirty="0" err="1" smtClean="0"/>
              <a:t>of</a:t>
            </a:r>
            <a:r>
              <a:rPr lang="cs-CZ" dirty="0" smtClean="0"/>
              <a:t> Ferdinand I. </a:t>
            </a:r>
            <a:r>
              <a:rPr lang="cs-CZ" dirty="0" err="1" smtClean="0"/>
              <a:t>Good</a:t>
            </a:r>
            <a:r>
              <a:rPr lang="cs-CZ" dirty="0" smtClean="0"/>
              <a:t>. In 1876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meeting </a:t>
            </a:r>
            <a:r>
              <a:rPr lang="cs-CZ" dirty="0" err="1" smtClean="0"/>
              <a:t>between</a:t>
            </a:r>
            <a:r>
              <a:rPr lang="cs-CZ" dirty="0" smtClean="0"/>
              <a:t> Franz Josef I. and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czar</a:t>
            </a:r>
            <a:r>
              <a:rPr lang="cs-CZ" dirty="0" smtClean="0"/>
              <a:t> Alexander II.. And in 1900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mariage</a:t>
            </a:r>
            <a:r>
              <a:rPr lang="cs-CZ" dirty="0" smtClean="0"/>
              <a:t> </a:t>
            </a:r>
            <a:r>
              <a:rPr lang="cs-CZ" smtClean="0"/>
              <a:t>between</a:t>
            </a:r>
            <a:r>
              <a:rPr lang="cs-CZ" dirty="0" smtClean="0"/>
              <a:t> Ferdinand d’Este and Mary Chotková.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3629631"/>
            <a:ext cx="1914072" cy="241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313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93</Words>
  <Application>Microsoft Office PowerPoint</Application>
  <PresentationFormat>Širokoúhlá obrazovka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Faseta</vt:lpstr>
      <vt:lpstr>Zákupy</vt:lpstr>
      <vt:lpstr>Where is it?</vt:lpstr>
      <vt:lpstr>What is there</vt:lpstr>
      <vt:lpstr>What is there</vt:lpstr>
      <vt:lpstr>Why is it so important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Zákupy</dc:title>
  <dc:creator>Loffler Adam</dc:creator>
  <cp:lastModifiedBy>Loffler Adam</cp:lastModifiedBy>
  <cp:revision>4</cp:revision>
  <dcterms:created xsi:type="dcterms:W3CDTF">2016-02-26T09:02:35Z</dcterms:created>
  <dcterms:modified xsi:type="dcterms:W3CDTF">2016-02-26T09:33:18Z</dcterms:modified>
</cp:coreProperties>
</file>